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92DF6-6E91-4898-B73A-24A7CDD29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6D61F-2164-45C3-92E5-B92D302EB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D8E44-8931-441D-8867-74106FC4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0E407-7115-42F8-B4BC-0C433AF5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DEF82-579E-4F4A-A226-3C7B7FAE3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25B1A-13FB-4134-8CFC-60D8395F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913FA-FE92-4A97-9E60-84F0D8DD5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EA6E1-4919-4109-BD8A-6C7E9B4C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F0ED3-6979-4EE3-8CD9-5FCB775C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AC64-297F-4951-B246-AB0776A3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0B2B7-BD7F-4571-81CE-D9BB9254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3135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护士中医治疗大全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中医治疗基础知识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中医认为人体是一个有机整体，各脏腑器官相互关联，相互影响。治疗时应从整体出发，全面考虑，综合调理。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中医强调个体化治疗，根据患者的具体病情、体质等因素进行辨证分析，制定个性化的治疗方案。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中医认为疾病的发生与正气虚弱、邪气入侵有关。治疗时应扶助正气，祛除邪气，以达到治愈疾病的目的。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扶正祛邪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中医治疗需根据患者的具体情况，如年龄、性别、季节等因素，制定适宜的治疗方案。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中医治疗的常用方法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根据辨证结果，选择合适的中药或中成药进行治疗。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包括针灸、推拿、拔罐、刮痧等非药物疗法，可根据患者病情选择使用。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根据患者体质和病情，指导患者调整饮食结构，选择适宜的食物进行治疗。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中医认为情志因素对疾病的发生和发展有重要影响，因此对患者进行心理疏导和调适也是治疗的重要环节。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3875" b="138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130" r="161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24" r="1652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患者应严格遵守医生的治疗方案，按时服药，配合治疗。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患者应根据医生指导调整饮食结构，避免食用过于刺激、油腻、生冷的食物。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患者应保持良好的作息习惯，避免过度劳累，保持心情舒畅。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患者应定期到医院复查，以便医生根据病情变化及时调整治疗方案。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中药治疗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煎药器具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选择砂锅、瓦罐等耐热容器，避免使用铁、铜等金属器具。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煎煮时间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根据药材性质和药效，煎煮时间在20分钟至1小时不等，一般先煎硬壳类、根茎类药材，后煎软叶、花朵、果实等易煮药材。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浸泡药材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将药材放入容器中，加入适量清水浸泡30分钟至1小时，使药材充分吸水膨胀。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药液量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煎煮后药液量一般在200-300毫升之间，可根据需要调整水量。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煎煮火候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先大火煮沸，然后转小火慢煎，保持微沸状态，以免药液溢出或煎干。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对于需要特殊处理的中药，如先煎、后下、包煎等，需按照医嘱进行处理。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中药煎煮方法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对于慢性疾病或长期调理的患者，需耐心长期用药，并定期调整药方。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用药时机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根据中药的药性和作用，选择合适的用药时机，如饭前或饭后服用等。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适量用药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根据患者的病情和年龄等因素，适量使用中药，避免过量或不足。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辨症施治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根据患者的具体病情和体质情况，选择合适的中药进行治疗。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掌握中药的配伍禁忌，避免出现不良反应或降低药效。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中药用药原则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患者李某，患有慢性胃炎，采用中药治疗，通过调理脾胃、清热解毒的中药方剂进行治疗，经过一段时间的治疗，病情得到明显改善。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患者王某，患有风湿性关节炎，采用中药治疗，通过祛风除湿、活血通络的中药方剂进行治疗，同时配合针灸、推拿等中医治疗方法，病情得到有效控制。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针灸治疗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https://d.book118.com/038043135000006025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2024-09-01T09:05:28.823</cp:lastPrinted>
  <dcterms:created xsi:type="dcterms:W3CDTF">2024-09-01T01:05:28Z</dcterms:created>
  <dcterms:modified xsi:type="dcterms:W3CDTF">2024-09-01T01:05:30Z</dcterms:modified>
</cp:coreProperties>
</file>