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74679-EF1C-4862-811F-4BCDCEBE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C78A8-8AF4-4B9A-AFF4-4A8757CD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BD3F1-067C-4A77-9B43-F1ADC700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0E196-A764-4E7A-B35A-FD3C9180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BBDCD-490B-405F-B520-2BC427C6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77A75-E63A-4363-9381-D8CA1F97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A5EAC-9DFB-4DC8-99D8-96C7CB40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FEDF1-E66E-4932-97BA-A04970449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B1FD9-1D88-45DB-88A8-22EFB8CF4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631DA-334F-45C7-8349-8AAAEC2F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5F11C-810D-4FC3-9A00-AD7E7D1CB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50150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智慧城市建设中的企业信息化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智慧城市与企业信息化
    * 智慧城市定义及发展现状
    * 企业信息化定义及其在智慧城市建设中的重要性
 企业信息化与智慧城市建设的关系
    * 企业信息化在智慧城市规划设计中的作用
    * 企业信息化在智慧城市管理运营中的价值
 企业信息化建设的核心构成
    * 信息技术基础设施
    * 信息系统与应用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智慧城市与企业信息化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智慧城市建设中的企业信息化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智慧城市与企业信息化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智慧城市与企业信息化概述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1.智慧城市与企业信息化概念介绍。</a:t>
            </a:r>
          </a:p>
          <a:p>
            <a:r>
              <a:t>2.智慧城市与企业信息化相互关系及影响。</a:t>
            </a:r>
          </a:p>
          <a:p>
            <a:r>
              <a:t>3.企业信息化在智慧城市建设中的重要性及挑战。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智慧城市与企业信息化发展背景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1.智慧城市与企业信息化发展历程及现状。</a:t>
            </a:r>
          </a:p>
          <a:p>
            <a:r>
              <a:t>2.智慧城市与企业信息化发展环境及政策支持。</a:t>
            </a:r>
          </a:p>
          <a:p>
            <a:r>
              <a:t>3.企业信息化在智慧城市建设中的角色与定位。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智慧城市与企业信息化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1.智慧城市与企业信息化技术应用场景及优势。</a:t>
            </a:r>
          </a:p>
          <a:p>
            <a:r>
              <a:t>2.云计算、大数据、物联网等技术在企业信息化中的应用。</a:t>
            </a:r>
          </a:p>
          <a:p>
            <a:r>
              <a:t>3.企业信息化技术在智慧城市建设中的作用及创新应用。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智慧城市与企业信息化建设实践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1.企业信息化在智慧城市建设中的具体实施案例。</a:t>
            </a:r>
          </a:p>
          <a:p>
            <a:r>
              <a:t>2.智慧城市与企业信息化建设的经验与启示。</a:t>
            </a:r>
          </a:p>
          <a:p>
            <a:r>
              <a:t>3.企业信息化建设在智慧城市规划设计、建设实施和运营管理中的作用与影响。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智慧城市与企业信息化技术应用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智慧城市与企业信息化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1.企业信息化在智慧城市建设中的瓶颈与障碍。</a:t>
            </a:r>
          </a:p>
          <a:p>
            <a:r>
              <a:t>2.智慧城市与企业信息化建设的风险与挑战。</a:t>
            </a:r>
          </a:p>
          <a:p>
            <a:r>
              <a:t>3.应对策略与方法：政策引导、技术创新、市场拓展等。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未来展望与研究方向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1.智慧城市与企业信息化发展趋势及前景展望。</a:t>
            </a:r>
          </a:p>
          <a:p>
            <a:r>
              <a:t>2.结合当前研究的不足与前沿，探讨未来研究方向与热点话题。</a:t>
            </a:r>
          </a:p>
          <a:p>
            <a:r>
              <a:t>3.企业信息化在智慧城市建设中的战略意义及对经济社会发展的影响。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智慧城市与企业信息化挑战与问题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智慧城市定义及发展现状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智慧城市建设中的企业信息化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智慧城市定义及发展现状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智慧城市定义及发展现状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慧城市定义：智慧城市是指利用先进的信息技术，实现城市管理和服务的智能化，提高城市居民的生活质量和经济发展水平。智慧城市涵盖了城市规划、建设、管理、服务等多个方面，是信息化和城市化深度融合的产物。</a:t>
            </a:r>
          </a:p>
          <a:p>
            <a:r>
              <a:t>2.智慧城市发展现状：全球范围内，智慧城市发展迅速，各国政府和企业纷纷投入智慧城市建设。据统计，全球智慧城市市场规模已达数千亿美元，预计未来几年将持续保持高速增长。在中国，智慧城市建设已成为城市发展的重要方向，各级政府积极推动智慧城市建设，涉及领域包括智慧交通、智慧医疗、智慧教育等。</a:t>
            </a:r>
          </a:p>
          <a:p>
            <a:r>
              <a:t>3.智慧城市发展的挑战与机遇：智慧城市建设面临着技术、资金、政策等多方面的挑战，如技术标准不统一、信息安全风险等。同时，智慧城市建设也带来了巨大的发展机遇，如促进经济发展、提高城市品质和人民生活水平等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智慧城市定义及发展现状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智慧城市建设中的企业信息化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1.企业信息化在智慧城市建设中的地位：企业信息化是智慧城市建设的重要组成部分，企业的信息化水平直接关系到智慧城市的建设质量和效率。</a:t>
            </a:r>
          </a:p>
          <a:p>
            <a:r>
              <a:t>2.企业信息化与智慧城市建设的融合：企业信息化可以通过云计算、大数据、物联网等技术手段，实现生产、经营、管理的全面数字化和智能化，与智慧城市建设相互促进、融合发展。</a:t>
            </a:r>
          </a:p>
          <a:p>
            <a:r>
              <a:t>3.企业信息化的发展趋势与前景：随着技术的不断进步和创新，企业信息化将更加注重数据挖掘和分析，以实现精准营销、精细管理和智能决策。同时，企业信息化也将更加注重与产业互联网的融合发展，以促进产业升级和转型。未来，企业信息化将在智慧城市建设中扮演更重要的角色，为城市发展提供更强大的支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企业信息化定义及其在智慧城市建设中的重要性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智慧城市建设中的企业信息化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企业信息化定义及其在智慧城市建设中的重要性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企业信息化定义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是指企业利用现代信息技术，通过信息资源的深入开发和广泛利用，实现企业生产过程的自动化、管理方式的网络化、决策支持的智能化、商业运作的电子化，进一步提高生产效率、降低经营成本、优化企业资源、增强企业竞争能力的过程。</a:t>
            </a:r>
          </a:p>
          <a:p>
            <a:r>
              <a:t>2.企业信息化涵盖了企业生产经营的各个方面，包括财务管理、人力资源管理、生产管理、库存管理、销售管理等，是企业实现高效、灵活、准确经营的重要手段。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企业信息化定义及其在智慧城市建设中的重要性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企业信息化在智慧城市建设中的重要性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是智慧城市建设的重要组成部分。智慧城市是以云计算、大数据、物联网等先进技术为支撑，实现城市管理的智能化、高效化、便民化的新型城市形态。企业信息化是智慧城市建设的重要基础之一，为城市的经济社会发展提供强有力的支撑。</a:t>
            </a:r>
          </a:p>
          <a:p>
            <a:r>
              <a:t>2.企业信息化可以提高企业的生产效率和管理水平。通过信息化手段，企业可以实现对生产、销售、管理等各个环节的实时监控和预测，提高生产效率和管理水平，降低成本，提高市场竞争力。同时，企业信息化也可以促进企业的创新和发展，推动企业的转型升级。</a:t>
            </a:r>
          </a:p>
          <a:p>
            <a:r>
              <a:t>3.企业信息化可以促进智慧城市的建设和发展。企业信息化可以为智慧城市建设提供数据支撑和信息技术支持，推动城市的数字化、智能化、绿色化发展。同时，企业信息化也可以促进城市的经济社会发展，提高城市居民的生活质量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企业信息化定义及其在智慧城市建设中的重要性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企业信息化的应用领域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1.企业信息化应用领域广泛，包括财务管理、人力资源管理、生产管理、库存管理、销售管理等方面。</a:t>
            </a:r>
          </a:p>
          <a:p>
            <a:r>
              <a:t>2.在财务管理方面，企业信息化可以实现财务数据的自动化处理和财务报表的生成，提高财务管理的效率和准确性。</a:t>
            </a:r>
          </a:p>
          <a:p>
            <a:r>
              <a:t>3.在人力资源管理方面，企业信息化可以实现员工信息的自动化管理、员工招聘与培训计划的制定、工资与福利的管理等，提高人力资源管理的效率和准确性。4.在生产管理方面，企业信息化可以实现生产计划的制定和生产过程的控制，提高生产效率和产品质量。5.在库存管理方面，企业信息化可以实现库存数据的实时监控和预测，及时调整库存结构，降低库存成本。6.在销售管理方面，企业信息化可以实现销售数据的实时监控和分析，及时调整销售策略，提高销售业绩和市场竞争力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企业信息化定义及其在智慧城市建设中的重要性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企业信息化的趋势和前沿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1.企业信息化正朝着云计算、大数据、物联网等先进技术的方向发展，实现更高效、更灵活、更智能的管理和服务。</a:t>
            </a:r>
          </a:p>
          <a:p>
            <a:r>
              <a:t>2.大数据技术可以实现对企业生产经营数据的全面采集和分析，为企业的决策提供更加准确的数据支持。</a:t>
            </a:r>
          </a:p>
          <a:p>
            <a:r>
              <a:t>3.云计算技术可以实现企业信息化的快速部署和灵活扩展，降低信息化成本和门槛。4.物联网技术可以实现对企业设备的实时监测和维护，提高设备运行效率和安全性。5.企业信息化还将朝着更加注重用户体验和服务质量的方向发展，提高用户满意度和忠诚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企业信息化的发展前景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1.随着信息技术的发展和企业竞争的加剧，企业信息化将成为企业生存和发展的重要保障。</a:t>
            </a:r>
          </a:p>
          <a:p>
            <a:r>
              <a:t>2.企业信息化将进一步促进智慧城市建设和发展，推动城市的数字化、智能化、绿色化发展。</a:t>
            </a:r>
          </a:p>
          <a:p>
            <a:r>
              <a:t>3.企业信息化将进一步拓展应用领域和服务范围，实现更高效、更灵活、更智能的管理和服务。4.企业信息化将进一步注重用户体验和服务质量，提高用户满意度和忠诚度。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企业信息化定义及其在智慧城市建设中的重要性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如何推进企业信息化建设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1.提高企业对信息化的认识和重视程度，加强信息化建设的规划和投入。</a:t>
            </a:r>
          </a:p>
          <a:p>
            <a:r>
              <a:t>2.加强信息化基础设施建设和技术支持，提高信息化服务的质量和安全性。</a:t>
            </a:r>
          </a:p>
          <a:p>
            <a:r>
              <a:t>3.加强信息化人才培养和引进，提高信息化服务的专业性和创新性。4.加强与政府和社会各界的合作和支持，共同推动企业信息化建设和发展。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企业信息化与智慧城市建设的关系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智慧城市建设中的企业信息化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企业信息化与智慧城市建设的关系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企业信息化与智慧城市建设概述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1.企业信息化是指通过信息技术手段提升企业管理和运营效率，是智慧城市建设的重要组成部分。</a:t>
            </a:r>
          </a:p>
          <a:p>
            <a:r>
              <a:t>2.智慧城市是指利用先进的信息技术手段，实现城市管理和服务的智能化，提高城市居民生活质量，促进经济发展和社会进步。</a:t>
            </a:r>
          </a:p>
          <a:p>
            <a:r>
              <a:t>3.企业信息化与智慧城市建设相互促进，企业信息化为智慧城市建设提供技术和数据支持，智慧城市建设为企业信息化提供更广阔的应用场景。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企业信息化在智慧城市建设中的应用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1.企业信息化为智慧城市建设提供了智慧交通、智慧医疗、智慧教育等多种应用场景。</a:t>
            </a:r>
          </a:p>
          <a:p>
            <a:r>
              <a:t>2.通过云计算、大数据、物联网等技术手段，企业信息化实现了城市数据资源的整合和共享，为城市管理和服务提供了更高效、更智能的手段。</a:t>
            </a:r>
          </a:p>
          <a:p>
            <a:r>
              <a:t>3.企业信息化在智慧城市建设中发挥了重要作用，为城市居民提供了更便捷、更舒适的生活体验。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企业信息化与智慧城市建设的关系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企业信息化与智慧城市建设的融合发展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1.企业信息化与智慧城市建设融合发展是未来的趋势，可以实现城市资源的优化配置和共享。</a:t>
            </a:r>
          </a:p>
          <a:p>
            <a:r>
              <a:t>2.通过云计算、物联网等技术手段，企业信息化与智慧城市建设可以实现数据共享和业务协同，提高城市管理和服务效率。</a:t>
            </a:r>
          </a:p>
          <a:p>
            <a:r>
              <a:t>3.企业信息化与智慧城市建设融合发展可以为城市居民提供更优质、更便捷的生活和服务，促进城市的可持续发展。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企业信息化在智慧城市建设中的挑战与机遇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1.企业信息化在智慧城市建设中面临着技术、安全、隐私等多方面的挑战。</a:t>
            </a:r>
          </a:p>
          <a:p>
            <a:r>
              <a:t>2.随着技术的发展和应用的深入，企业信息化在智慧城市建设中也将迎来更多的机遇和发展空间。</a:t>
            </a:r>
          </a:p>
          <a:p>
            <a:r>
              <a:t>3.企业信息化需要不断探索和创新，以适应不断变化的市场需求和技术发展，为智慧城市建设提供更好的支持。</a:t>
            </a:r>
          </a:p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企业信息化与智慧城市建设的关系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企业信息化在智慧城市建设中的实践案例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1.国内外众多企业和机构已经参与到智慧城市建设中，并取得了显著的成果和经验。</a:t>
            </a:r>
          </a:p>
          <a:p>
            <a:r>
              <a:t>2.例如，某企业在智慧交通领域开发了一款智能交通管理系统，有效缓解了城市交通拥堵问题。</a:t>
            </a:r>
          </a:p>
          <a:p>
            <a:r>
              <a:t>3.通过学习和借鉴这些实践案例，可以为企业信息化和智慧城市建设提供有益的参考和启示。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企业信息化与智慧城市建设的未来展望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1.随着技术的不断发展和应用场景的不断扩大，企业信息化与智慧城市建设也将迎来更多的机遇和发展空间。</a:t>
            </a:r>
          </a:p>
          <a:p>
            <a:r>
              <a:t>2.在未来，企业信息化将更加注重技术创新和业务模式的创新，为智慧城市建设提供更加智能化、高效化的支持和服务。</a:t>
            </a:r>
          </a:p>
          <a:p>
            <a:r>
              <a:t>3.智慧城市建设也将更加注重人性化、生态化和可持续发展等方面，为城市居民提供更加舒适、便捷的生活和服务。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 * 企业信息化在智慧城市规划设计中的作用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智慧城市建设中的企业信息化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https://d.book118.com/038045015014006043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3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智慧城市与企业信息化</vt:lpstr>
      <vt:lpstr> 智慧城市与企业信息化</vt:lpstr>
      <vt:lpstr> 智慧城市与企业信息化</vt:lpstr>
      <vt:lpstr> 智慧城市与企业信息化</vt:lpstr>
      <vt:lpstr>    * 智慧城市定义及发展现状</vt:lpstr>
      <vt:lpstr>    * 智慧城市定义及发展现状</vt:lpstr>
      <vt:lpstr>    * 智慧城市定义及发展现状</vt:lpstr>
      <vt:lpstr>    * 企业信息化定义及其在智慧城市建设中的重要性</vt:lpstr>
      <vt:lpstr>    * 企业信息化定义及其在智慧城市建设中的重要性</vt:lpstr>
      <vt:lpstr>    * 企业信息化定义及其在智慧城市建设中的重要性</vt:lpstr>
      <vt:lpstr>    * 企业信息化定义及其在智慧城市建设中的重要性</vt:lpstr>
      <vt:lpstr>    * 企业信息化定义及其在智慧城市建设中的重要性</vt:lpstr>
      <vt:lpstr>    * 企业信息化定义及其在智慧城市建设中的重要性</vt:lpstr>
      <vt:lpstr> 企业信息化与智慧城市建设的关系</vt:lpstr>
      <vt:lpstr> 企业信息化与智慧城市建设的关系</vt:lpstr>
      <vt:lpstr> 企业信息化与智慧城市建设的关系</vt:lpstr>
      <vt:lpstr> 企业信息化与智慧城市建设的关系</vt:lpstr>
      <vt:lpstr>    * 企业信息化在智慧城市规划设计中的作用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2024-09-22T12:15:11.526</cp:lastPrinted>
  <dcterms:created xsi:type="dcterms:W3CDTF">2024-09-22T04:15:11Z</dcterms:created>
  <dcterms:modified xsi:type="dcterms:W3CDTF">2024-09-22T04:15:13Z</dcterms:modified>
</cp:coreProperties>
</file>