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990F8-58DD-4A2E-A7ED-786751C2A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D5D2FA-E502-4524-B159-A19BF7B4B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C9817B-723B-4215-9316-6A15EC1DB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DACF1D-78E7-4D4E-94C4-56C267258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9323C3-4082-4CE2-A064-D5561DC10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45853F-F1BD-4FDA-8013-DAC8CE9E5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CE2E18-8494-4747-A525-50EEF00EC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3D06F-DA20-4EA0-BD89-D229233EF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74785D-E32F-45D3-ACAD-37E1687E0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2F0A7-B90A-4A86-BC6F-4B44535A2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54B25-2C63-4628-A46C-D618D90C7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46015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骨科护理题目PPT\n## 1.骨科护理的基本概念与重要性\n### 1.1骨科护理的定义与范围\n### 1.2骨科护理在整体护理中的作用\n### 1.3骨科护理对于患者康复的重要性\n## 2.骨科护理的基本技能与操作\n### 2.1骨折患者的护理技能与操作\n### 2.2关节损伤患者的护理技能与操作\n### 2.3肌肉韧带损伤患者的护理技能与操作\n## 3.骨科护理中的常见问题与处理方法\n### 3.1骨科患者疼痛管理的方法与技巧\n### 3.2骨科患者并发症的预防与护理\n### 3.3骨科患者心理问题的识别与干预\n## 4.骨科护理的个案研究与案例分析\n### 4.1骨折患者护理的个案研究\n### 4.2关节损伤患者护理的案例分析\n### 4.3肌肉韧带损伤患者护理的案例分析\n## 5.骨科护理的发展趋势与创新\n### 5.1骨科护理技术的创新与进展\n### 5.2骨科护理模式的发展与变革\n### 5.3骨科护理教育与培训的未来展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骨科护理题目PPT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骨科护理的基本概念与重要性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6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6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骨科护理是护理学的一个分支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专注于骨骼、关节和肌肉系统的护理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涉及骨折、脱臼、扭伤等疾病的护理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包括手术前后的护理工作</a:t>
                </a:r>
                <a:endParaRPr/>
              </a:p>
            </p:txBody>
          </p:sp>
          <p:sp>
            <p:nvSpPr>
              <p:cNvPr id="16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6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6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骨科护理的范围广泛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包括创伤护理、关节置换护理、脊柱疾病护理等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涉及运动医学、康复医学等多个领域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为患者提供全面的护理服务</a:t>
                </a:r>
                <a:endParaRPr/>
              </a:p>
            </p:txBody>
          </p:sp>
          <p:sp>
            <p:nvSpPr>
              <p:cNvPr id="17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骨科护理的重要性日益凸显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随着人口老龄化的发展，骨科疾病发病率逐年上升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骨科护理对于患者康复和生活质量的提高具有重要意义</a:t>
                </a:r>
                <a:endParaRPr/>
              </a:p>
            </p:txBody>
          </p:sp>
          <p:sp>
            <p:nvSpPr>
              <p:cNvPr id="17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骨科护理的定义与范围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7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8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骨科护理是整体护理的重要组成部分</a:t>
                </a:r>
                <a:endParaRPr/>
              </a:p>
            </p:txBody>
          </p:sp>
          <p:sp>
            <p:nvSpPr>
              <p:cNvPr id="18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为患者提供生理、心理、社会等多方面的护理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减轻家庭和社会的负担</a:t>
                </a:r>
                <a:endParaRPr/>
              </a:p>
            </p:txBody>
          </p:sp>
        </p:grpSp>
        <p:grpSp>
          <p:nvGrpSpPr>
            <p:cNvPr id="18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骨科护理在整体护理中的独特作用</a:t>
                </a:r>
                <a:endParaRPr/>
              </a:p>
            </p:txBody>
          </p:sp>
          <p:sp>
            <p:nvSpPr>
              <p:cNvPr id="18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针对骨科疾病的特点，制定个性化的护理计划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关注患者的心理健康，提供心理支持和心理疏导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与康复团队紧密合作，提高患者康复效果</a:t>
                </a:r>
                <a:endParaRPr/>
              </a:p>
            </p:txBody>
          </p:sp>
        </p:grpSp>
        <p:grpSp>
          <p:nvGrpSpPr>
            <p:cNvPr id="18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骨科护理在整体护理中的重要性</a:t>
                </a:r>
                <a:endParaRPr/>
              </a:p>
            </p:txBody>
          </p:sp>
          <p:sp>
            <p:nvSpPr>
              <p:cNvPr id="18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骨科疾病往往影响患者的日常生活和工作能力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优质的骨科护理有助于患者尽快恢复功能，重返社会</a:t>
                </a:r>
                <a:endParaRPr/>
              </a:p>
            </p:txBody>
          </p: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骨科护理在整体护理中的作用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骨科护理对患者康复具有重要作用</a:t>
                </a:r>
                <a:endParaRPr/>
              </a:p>
            </p:txBody>
          </p:sp>
          <p:sp>
            <p:nvSpPr>
              <p:cNvPr id="19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提供手术前后的护理，确保手术顺利进行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促进伤口愈合，减少感染的风险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预防并发症，降低患者的痛苦</a:t>
                </a:r>
                <a:endParaRPr/>
              </a:p>
            </p:txBody>
          </p:sp>
        </p:grpSp>
        <p:grpSp>
          <p:nvGrpSpPr>
            <p:cNvPr id="19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骨科护理有助于患者功能恢复</a:t>
                </a:r>
                <a:endParaRPr/>
              </a:p>
            </p:txBody>
          </p:sp>
          <p:sp>
            <p:nvSpPr>
              <p:cNvPr id="19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提供康复指导，帮助患者恢复关节活动度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指导下肢深静脉血栓的预防与护理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辅助患者进行功能锻炼，提高生活质量</a:t>
                </a:r>
                <a:endParaRPr/>
              </a:p>
            </p:txBody>
          </p:sp>
        </p:grpSp>
        <p:grpSp>
          <p:nvGrpSpPr>
            <p:cNvPr id="19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骨科护理对于患者心理康复的重要性</a:t>
                </a:r>
                <a:endParaRPr/>
              </a:p>
            </p:txBody>
          </p:sp>
          <p:sp>
            <p:nvSpPr>
              <p:cNvPr id="19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关注患者的心理健康，提供心理支持和心理疏导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帮助患者建立自信，积极应对疾病带来的挑战</a:t>
                </a:r>
                <a:endParaRPr/>
              </a:p>
            </p:txBody>
          </p:sp>
        </p:grpSp>
      </p:grpSp>
      <p:pic>
        <p:nvPicPr>
          <p:cNvPr id="20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骨科护理对于患者康复的重要性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骨科护理的基本技能与操作</a:t>
            </a:r>
            <a:endParaRPr/>
          </a:p>
        </p:txBody>
      </p:sp>
      <p:sp>
        <p:nvSpPr>
          <p:cNvPr id="20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骨折患者的护理技能</a:t>
                </a:r>
                <a:endParaRPr/>
              </a:p>
            </p:txBody>
          </p:sp>
          <p:sp>
            <p:nvSpPr>
              <p:cNvPr id="2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掌握骨折的基本知识，了解骨折的类型和治疗方法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熟悉骨折患者的护理评估和护理计划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掌握骨折患者的伤口护理和并发症预防</a:t>
                </a:r>
                <a:endParaRPr/>
              </a:p>
            </p:txBody>
          </p:sp>
          <p:sp>
            <p:nvSpPr>
              <p:cNvPr id="2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骨折患者的基本操作</a:t>
                </a:r>
                <a:endParaRPr/>
              </a:p>
            </p:txBody>
          </p:sp>
          <p:sp>
            <p:nvSpPr>
              <p:cNvPr id="2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协助患者进行日常生活活动，如饮食、洗漱等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指导患者进行功能锻炼，促进骨折愈合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观察患者的病情变化，及时发现并处理并发症</a:t>
                </a:r>
                <a:endParaRPr/>
              </a:p>
            </p:txBody>
          </p:sp>
          <p:sp>
            <p:nvSpPr>
              <p:cNvPr id="2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骨折患者的护理技能与操作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关节损伤患者的护理技能与操作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关节损伤患者的护理技能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掌握关节损伤的基本知识，了解关节损伤的类型和治疗方法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熟悉关节损伤患者的护理评估和护理计划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掌握关节损伤患者的关节保护和支持技巧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关节损伤患者的基本操作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协助患者进行日常生活活动，如饮食、洗漱等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指导患者进行关节活动度训练和肌力训练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观察患者的病情变化，及时发现并处理并发症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肌肉韧带损伤患者的护理技能</a:t>
                </a:r>
                <a:endParaRPr/>
              </a:p>
            </p:txBody>
          </p:sp>
          <p:sp>
            <p:nvSpPr>
              <p:cNvPr id="2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掌握肌肉韧带损伤的基本知识，了解肌肉韧带损伤的类型和治疗方法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熟悉肌肉韧带损伤患者的护理评估和护理计划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掌握肌肉韧带损伤患者的冰敷、热敷和按摩技巧</a:t>
                </a:r>
                <a:endParaRPr/>
              </a:p>
            </p:txBody>
          </p:sp>
          <p:sp>
            <p:nvSpPr>
              <p:cNvPr id="2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肌肉韧带损伤患者的基本操作</a:t>
                </a:r>
                <a:endParaRPr/>
              </a:p>
            </p:txBody>
          </p:sp>
          <p:sp>
            <p:nvSpPr>
              <p:cNvPr id="2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协助患者进行日常生活活动，如饮食、洗漱等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指导患者进行肌肉拉伸和韧带稳定性训练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观察患者的病情变化，及时发现并处理并发症</a:t>
                </a:r>
                <a:endParaRPr/>
              </a:p>
            </p:txBody>
          </p:sp>
          <p:sp>
            <p:nvSpPr>
              <p:cNvPr id="2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肌肉韧带损伤患者的护理技能与操作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骨科护理中的常见问题与处理方法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疼痛影响患者的睡眠和生活质量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疼痛管理有助于患者积极配合治疗和康复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骨科患者疼痛管理的重要性</a:t>
                </a:r>
                <a:endParaRPr/>
              </a:p>
            </p:txBody>
          </p:sp>
        </p:grpSp>
        <p:grpSp>
          <p:nvGrpSpPr>
            <p:cNvPr id="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使用疼痛评分工具，评估患者的疼痛程度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根据疼痛程度，选择合适的止痛药物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采用非药物止痛方法，如冷敷、热敷、按摩等</a:t>
                </a:r>
                <a:endParaRPr/>
              </a:p>
            </p:txBody>
          </p:sp>
          <p:sp>
            <p:nvSpPr>
              <p:cNvPr id="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骨科患者疼痛管理的方法</a:t>
                </a:r>
                <a:endParaRPr/>
              </a:p>
            </p:txBody>
          </p:sp>
          <p:sp>
            <p:nvSpPr>
              <p:cNvPr id="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善于与患者沟通，了解患者的疼痛需求和期望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观察患者的疼痛变化，及时调整止痛方案</a:t>
                </a:r>
                <a:endParaRPr/>
              </a:p>
            </p:txBody>
          </p:sp>
          <p:sp>
            <p:nvSpPr>
              <p:cNvPr id="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骨科患者疼痛管理的技巧</a:t>
                </a:r>
                <a:endParaRPr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骨科患者疼痛管理的方法与技巧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https://d.book118.com/038046015127006037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骨科护理题目PPT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2024-09-17T21:37:00.832</cp:lastPrinted>
  <dcterms:created xsi:type="dcterms:W3CDTF">2024-09-17T13:37:00Z</dcterms:created>
  <dcterms:modified xsi:type="dcterms:W3CDTF">2024-09-17T13:37:02Z</dcterms:modified>
</cp:coreProperties>
</file>