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55956-4A10-4AEF-9D5E-DEFEDDD6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8D75-9F4C-49E0-950F-0EEA2F11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6341F-436C-46BF-8451-DA6601B8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E9F22-C8B8-49DB-A9BF-89F24AEE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4D52A-21B4-4353-830D-06DFE5AFC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FAA15-A356-4E0D-B69E-5DC1C6C6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B8E23-92AD-483F-A302-41C0D462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DEFCF-C2C8-4F4E-ACA3-9D21A3C3A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5B39-14F0-4600-A4BA-5D551806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D924E-07FC-41C9-8954-0BC73DA0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A8EA6-5672-4573-AED8-AD453070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607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现代散文鉴赏与表达讲座实践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现代散文鉴赏基础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现代散文表达技巧探讨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现代散文名家作品赏析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现代散文创作实践与指导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现代散文鉴赏与表达能力培养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弘扬中华文化，传承散文经典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通过讲座实践，深入挖掘现代散文的艺术价值和思想内涵，弘扬中华优秀传统文化，传承散文经典。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提高鉴赏能力，培养审美情趣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引导听众学会欣赏现代散文的美，提高鉴赏能力，培养高雅的审美情趣。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拓展创作视野，激发表达欲望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通过讲座实践，拓展听众的创作视野，激发其表达欲望，提升写作水平。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掌握现代散文鉴赏方法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使听众了解现代散文的特点、风格和鉴赏方法，能够独立分析、评价散文作品。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提升散文创作水平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通过讲座实践，引导听众掌握散文创作的基本技巧和规范，提升散文创作水平。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增强文化自信与表达能力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通过讲座实践，增强听众对中华文化的自信心和自豪感，提高其口头和书面表达能力。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散文鉴赏方法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详细讲解散文鉴赏的基本方法和技巧，包括主题思想、艺术手法、语言风格等方面的分析。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经典散文欣赏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选取一些经典的现代散文作品进行欣赏和分析，让听众深入了解散文的艺术魅力。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介绍现代散文的定义、发展历程和主要特点，引导听众对现代散文有一个全面的认识。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散文创作实践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引导听众进行散文创作实践，通过写作练习掌握散文创作的基本技巧和规范。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现代散文鉴赏基础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81" b="2168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形散而神不散，语言优美凝练，意境深邃，情感真挚，具有独特的艺术魅力。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散文是一种自由、灵活、不拘一格的文学形式，以表达个人情感、观察社会人生百态为主。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现代散文在“五四”新文化运动后开始兴起，以周作人、朱蕴山等为代表，作品注重个性化和情感表达。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20世纪30年代至40年代，现代散文逐渐走向成熟，出现了以林语堂、梁实秋、钱钟书等为代表的散文大家，作品风格多样，思想深邃。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当代散文在继承传统的基础上不断创新，涌现出了一批优秀的散文作家和作品，如余秋雨、贾平凹、史铁生等，他们的作品具有鲜明的时代特色和深刻的人文关怀。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现代散文发展历程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把握主旨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通过深入阅读，理解作者的创作意图和思想感情，把握散文的主旨和灵魂。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分析语言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散文的语言优美凝练，要善于分析作者的用词、句式和修辞手法，领悟其表达效果。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品味意境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散文的意境深邃，要通过想象和联想，深入品味作者所描绘的景象和氛围，感受其艺术魅力。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领悟情感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散文以表达个人情感为主，要通过阅读作品，领悟作者所表达的情感和人生感悟，与作者产生共鸣。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现代散文表达技巧探讨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现代散文追求语言的精炼与生动，通过准确、具体的词汇和句式，展现作者的思想与情感。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精炼生动的语言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多样化的修辞手法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引用与化用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运用比喻、拟人、夸张、排比等修辞手法，增强散文的表现力和感染力。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巧妙引用诗词、典故、名言等，丰富散文的内涵，同时化用现代语言，使其更具时代感。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现代散文注重情感的真挚表达，通过细腻的描绘和叙述，展现作者的内心世界。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真挚的情感表达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运用意象、象征等手法，营造出独特的意境，使读者产生共鸣和联想。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意境的营造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在叙事中穿插抒情，使散文更具感染力和传唱性。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抒情与叙事相结合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情感表达与意境营造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结构安排与篇章布局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灵活的结构安排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现代散文在结构安排上更加灵活自由，可以根据内容需要采用多种结构方式。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清晰的线索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散文应具有清晰的线索，将各个部分有机地串联起来，形成一个完整的整体。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详略得当的布局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根据表达需要，合理安排篇章的详略，突出重点，使散文更具层次感和节奏感。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现代散文名家作品赏析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https://d.book118.com/038046073131006034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2024-09-13T10:31:22.753</cp:lastPrinted>
  <dcterms:created xsi:type="dcterms:W3CDTF">2024-09-13T02:31:22Z</dcterms:created>
  <dcterms:modified xsi:type="dcterms:W3CDTF">2024-09-13T02:31:24Z</dcterms:modified>
</cp:coreProperties>
</file>