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B311C-37F3-4596-8916-D887C61B3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AB7F9-55E7-42F8-A5B4-40A055428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4209A-4E6F-4C4E-A15A-F53E882CB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28306-CFAB-4434-9CBC-A61D10E59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372EF8-8C7F-48BD-B855-FFA0586A1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A080B4-5649-47DE-B369-98DCD9576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B91AAE-DABC-4727-B2DA-495C00F2C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07F35-1F89-4277-B8B3-E21C58DFE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EF5B2-D9B3-4B06-8723-930ED1942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5CA9A-3753-4F98-A80B-C1920AF07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3E058-9204-4EDA-A9BB-F043059C2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46133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第2讲-环境法的地位和体系\n## 1.环境法的基本概念及其重要性\n### 1.1环境法的定义及其调整对象\n### 1.2环境法的重要性及其与其他法律的关系\n### 1.3环境法的基本原则和目的\n## 2.环境法的体系结构及其特点\n### 2.1环境法的体系结构及其分类\n### 2.2环境法的特点及其与其他法律部门的区别\n### 2.3环境法的渊源及其表现形式\n## 3.环境法的地位和作用\n### 3.1环境法在国际法中的地位及其影响\n### 3.2环境法在国内法中的地位及其作用\n### 3.3环境法对社会经济可持续发展的保障作用\n## 4.环境法的实施及其监督\n### 4.1环境法的实施及其影响因素\n### 4.2环境法的监督及其保障手段\n### 4.3环境法的法律责任及其追究机制\n## 5.环境法的发展趋势及其展望\n### 5.1环境法的发展趋势及其影响因素\n### 5.2环境法的未来展望及其挑战\n### 5.3加强环境法的研究及其完善建议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第2讲-环境法的地位和体系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环境法的基本概念及其重要性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环境法是指调整人类活动与生态环境关系的法律规范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规定人类开发、利用、保护、改善生态环境的行为规范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规定人类在生态环境方面的权利和义务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规定生态环境保护和改善的目标和任务</a:t>
                </a:r>
                <a:endParaRPr/>
              </a:p>
            </p:txBody>
          </p:sp>
        </p:grpSp>
        <p:grpSp>
          <p:nvGrpSpPr>
            <p:cNvPr id="18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环境法的调整对象主要包括人与自然的关系和人与人之间的关系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人与自然的关系：调整人类活动对生态环境的影响，保护生态环境，实现可持续发展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人与人的关系：调整因生态环境问题而产生的经济利益、社会利益和生态利益的分配和协调</a:t>
                </a:r>
                <a:endParaRPr/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环境法是综合性、跨学科性的法律领域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涉及自然科学、社会科学、工程技术等多个领域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需要综合运用多种法律调整手段和方法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环境法的定义及其调整对象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保护生态环境，维护生态安全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促进社会经济的可持续发展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保障人民群众的生态环境权益</a:t>
                </a:r>
                <a:endParaRPr/>
              </a:p>
            </p:txBody>
          </p:sp>
          <p:sp>
            <p:nvSpPr>
              <p:cNvPr id="19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环境法的重要性</a:t>
                </a:r>
                <a:endParaRPr/>
              </a:p>
            </p:txBody>
          </p:sp>
          <p:sp>
            <p:nvSpPr>
              <p:cNvPr id="19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宪法为环境法提供了基本权利和义务的保障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民法为环境法提供了财产权益和人身权益的保障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行政法为环境法提供了行政管理和行政监管的保障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经济法为环境法提供了经济利益分配和协调的保障</a:t>
                </a:r>
                <a:endParaRPr/>
              </a:p>
            </p:txBody>
          </p:sp>
          <p:sp>
            <p:nvSpPr>
              <p:cNvPr id="19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环境法与宪法、民法、行政法、经济法等法律部门的关系</a:t>
                </a:r>
                <a:endParaRPr/>
              </a:p>
            </p:txBody>
          </p:sp>
          <p:sp>
            <p:nvSpPr>
              <p:cNvPr id="19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环境法的重要性及其与其他法律的关系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环境法的基本原则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原则：强调从源头上防止环境污染和生态破坏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原则：强调对环境污染和生态破坏进行全方位、全过程的治理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共建共享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原则：强调全社会共同参与环境保护，共享良好生态环境的成果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环境法的目的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保护生态环境，维护生态安全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促进社会经济的可持续发展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保障人民群众的生态环境权益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环境法的基本原则和目的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环境法的体系结构及其特点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中关于环境保护的规定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环境保护基本法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环境保护单行法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环境保护行政法规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环境保护地方性法规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环境保护国际条约</a:t>
                </a:r>
                <a:endParaRPr/>
              </a:p>
            </p:txBody>
          </p:sp>
          <p:sp>
            <p:nvSpPr>
              <p:cNvPr id="22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环境法的体系结构</a:t>
                </a:r>
                <a:endParaRPr/>
              </a:p>
            </p:txBody>
          </p:sp>
          <p:sp>
            <p:nvSpPr>
              <p:cNvPr id="22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环境保护基本法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：如《中华人民共和国环境保护法》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环境保护单行法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：如《中华人民共和国大气污染防治法》、《中华人民共和国水污染防治法》等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环境保护行政法规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：如《建设项目环境保护管理条例》、《排污许可管理条例》等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环境保护地方性法规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：如各地制定的环境保护条例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环境保护国际条约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：如《联合国气候变化框架公约》、《生物多样性公约》等</a:t>
                </a:r>
                <a:endParaRPr/>
              </a:p>
            </p:txBody>
          </p:sp>
          <p:sp>
            <p:nvSpPr>
              <p:cNvPr id="23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环境法的分类</a:t>
                </a:r>
                <a:endParaRPr/>
              </a:p>
            </p:txBody>
          </p:sp>
          <p:sp>
            <p:nvSpPr>
              <p:cNvPr id="23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环境法的体系结构及其分类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：以保护生态环境、促进可持续发展为目标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：涉及自然科学、社会科学、工程技术等多个领域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：需要综合运用多种法律调整手段和方法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：对环境保护行为具有强制约束力</a:t>
                </a:r>
                <a:endParaRPr/>
              </a:p>
            </p:txBody>
          </p:sp>
          <p:sp>
            <p:nvSpPr>
              <p:cNvPr id="24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环境法的特点</a:t>
                </a:r>
                <a:endParaRPr/>
              </a:p>
            </p:txBody>
          </p:sp>
          <p:sp>
            <p:nvSpPr>
              <p:cNvPr id="24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调整对象不同：环境法调整人与自然的关系和人与人之间的关系，而其他法律部门调整人与人之间的关系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调整方法不同：环境法采用综合性、跨学科性的调整方法，而其他法律部门采用单一的调整方法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目的性不同：环境法以保护生态环境、促进可持续发展为目标，而其他法律部门以维护社会秩序、保障公民权益为目标</a:t>
                </a:r>
                <a:endParaRPr/>
              </a:p>
            </p:txBody>
          </p:sp>
          <p:sp>
            <p:nvSpPr>
              <p:cNvPr id="24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环境法与其他法律部门的区别</a:t>
                </a:r>
                <a:endParaRPr/>
              </a:p>
            </p:txBody>
          </p:sp>
          <p:sp>
            <p:nvSpPr>
              <p:cNvPr id="24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环境法的特点及其与其他法律部门的区别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中关于环境保护的规定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：如环境保护基本法、环境保护单行法等   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：如环境保护行政法规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地方性法规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：如环境保护地方性法规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国际条约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：如环境保护国际条约</a:t>
                </a:r>
                <a:endParaRPr/>
              </a:p>
            </p:txBody>
          </p:sp>
          <p:sp>
            <p:nvSpPr>
              <p:cNvPr id="25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环境法的渊源</a:t>
                </a:r>
                <a:endParaRPr/>
              </a:p>
            </p:txBody>
          </p:sp>
          <p:sp>
            <p:nvSpPr>
              <p:cNvPr id="25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：由国家立法机关制定的具有普遍约束力的规范性文件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：由国务院制定的具有普遍约束力的规范性文件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地方性法规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：由省、自治区、直辖市人大及其常委会制定的具有普遍约束力的规范性文件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国际条约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：由国际法主体之间签订的国际协议</a:t>
                </a:r>
                <a:endParaRPr/>
              </a:p>
            </p:txBody>
          </p:sp>
          <p:sp>
            <p:nvSpPr>
              <p:cNvPr id="25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环境法的形式</a:t>
                </a:r>
                <a:endParaRPr/>
              </a:p>
            </p:txBody>
          </p:sp>
          <p:sp>
            <p:nvSpPr>
              <p:cNvPr id="25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环境法的渊源及其表现形式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环境法的地位和作用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环境法在国际法中的地位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随着全球环境问题的日益严重，环境法在国际法中的地位逐渐上升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国际条约、国际习惯法等国际法规范不断丰富和完善环境保护的内容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国际组织、国际法院等国际组织在环境保护领域的作用日益增强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环境法在国际法中的影响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推动各国加强环境保护立法，提高环境保护水平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促进各国之间在环境保护领域的合作与交流，共同应对全球环境问题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为解决国际环境争端提供法律依据和途径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环境法在国际法中的地位及其影响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https://d.book118.com/038046133121006037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第2讲-环境法的地位和体系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2024-09-17T18:17:11.398</cp:lastPrinted>
  <dcterms:created xsi:type="dcterms:W3CDTF">2024-09-17T10:17:11Z</dcterms:created>
  <dcterms:modified xsi:type="dcterms:W3CDTF">2024-09-17T10:17:13Z</dcterms:modified>
</cp:coreProperties>
</file>