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11226-D126-4FEA-BD77-5B25952F2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D92FF-4EDF-4515-9FB0-41D81A017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6E875-FEE9-450B-A1B1-2194CECB4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822C7-67E0-4A9C-B342-AE4FDC8EA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5EAC94-EFDA-4931-B092-20733B3B2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37C01-E177-4C4A-8DD6-11761782A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E717D5-353D-4DED-BA70-C2F1C6D40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5CAB7-DC21-405D-AEF8-6E743C491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3CB25-EA86-4679-A79B-F0DD5418D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EC2D6-3AED-45A9-99CA-4FF9EBD65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20C9D-F433-48CA-B369-ABD62FABB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46143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水暖管道安装操作工培训教材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水暖管道基础知识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水暖管道安装技术要点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水暖管道系统调试与验收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安全防护与环保措施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质量检查与维护保养方法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水暖管道基础知识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79" r="331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水暖管道是指用于输送热水、冷水、蒸汽等流体的管道系统，广泛应用于建筑、工业、市政等领域。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根据用途和特性，水暖管道可分为给水管、排水管、采暖管、空调管等。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水暖管道定义与分类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如钢管、铸铁管等，具有强度高、耐压性好、耐高温等优点，但易腐蚀。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如PVC管、PPR管等，具有质轻、耐腐蚀、易安装等优点，但不耐高温和高压。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如铝塑复合管等，结合了金属和塑料的优点，具有耐压、耐腐蚀、耐高温等特性。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水暖管道材料及其特性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根据建筑设计要求和流体特性，合理规划管道走向、管径、阀门等。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708" b="14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设计规范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遵循国家和行业相关标准，确保管道安装质量，如管道连接牢固、坡度合理等。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施工规范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按照验收规范进行检查，确保管道系统无渗漏、无堵塞，符合设计要求和使用功能。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水暖管道安装规范与标准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安装前准备工作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施工现场勘察与测量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现场环境评估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了解施工场地周围环境，包括地形、地貌、水文地质等条件，为后续施工提供参考。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测量定位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根据设计图纸要求，使用测量工具对管道安装位置进行精确测量和定位，确保管道走向和坡度准确无误。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障碍物排查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对施工区域内的障碍物进行排查，如地下管线、电缆等，避免施工过程中对其造成损坏。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认真审查施工图纸，了解设计意图和管道安装技术要求，确保施工符合设计要求。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组织施工人员进行技术交底，明确施工任务、技术要求和安全措施，确保施工人员熟悉并掌握施工要点。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技术交底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在审查图纸和交底过程中，如发现设计不合理或存在疑问的地方，应及时与设计单位沟通并反馈问题，确保施工顺利进行。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施工图纸审查与交底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对施工所需的设备进行检查和调试，确保设备状态良好，能够满足施工要求。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材料采购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根据施工图纸和设计要求，提前采购合格的管道、阀门、管件等施工材料，确保材料质量符合国家标准和设计要求。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材料设备存放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合理安排材料设备的存放场地，分类堆放并标识清晰，便于取用和管理。同时采取必要的防护措施，防止材料设备损坏或丢失。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施工材料、设备准备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水暖管道安装技术要点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根据管道材质和规格，选择合适的切割工具和方法，确保切口平整、无毛刺。对于钢管，常采用钢锯或切割机进行切割；对于塑料管，可使用专用剪刀或切割刀。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根据管道类型和连接方式，掌握相应的连接技术。如钢管可采用焊接、螺纹连接等方式；塑料管可采用热熔连接、电熔连接等方式。连接前应检查管道接口是否干净、平整，确保连接质量。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管道切割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管道连接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管道切割、连接技术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根据管道规格、重量和使用环境，选择合适的支吊架类型和规格。确保支吊架能够承受管道的重量和外力作用。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按照设计要求，在合适的位置安装支吊架。安装前应检查支吊架是否完好、无变形，安装时应确保支吊架与管道紧密贴合，防止产生位移或振动。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管道支吊架安装技术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支吊架安装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支吊架选型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https://d.book118.com/038046143075006031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2024-09-08T13:51:01.713</cp:lastPrinted>
  <dcterms:created xsi:type="dcterms:W3CDTF">2024-09-08T05:51:01Z</dcterms:created>
  <dcterms:modified xsi:type="dcterms:W3CDTF">2024-09-08T05:51:03Z</dcterms:modified>
</cp:coreProperties>
</file>