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DB305-5AE1-4423-9AAB-7A3F17F84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5E017-5BA8-4D65-BCA7-0C5770E4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545F9-9983-4C37-B36F-D413A7727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58B4B-8E5D-4B47-9E68-DF9A0A990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C03E4B-E47E-46CC-B488-96DD08D31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02BF53-0A40-4C8C-8151-32670A57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E917D7-6F80-49E5-9F77-01E3811A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1794B-E423-4DD4-8914-95E05595A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197066-30CC-4D67-B548-0395A6D36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90CF2-C5B9-460F-BFD8-86CEAD602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1504C-CA00-41BA-A167-3BB634683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050061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《配件商品》PPT课件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配件商品的种类与特点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配件商品的应用与选择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配件商品的采购与销售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配件商品的发展前景与趋势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配件商品是指与某一产品或设备配套使用的辅助物品，通常不是产品的主要组成部分，但却是产品正常工作所必需的。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根据用途和功能的不同，配件商品可以分为机械配件、电子配件、汽车配件、家居配件等。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配件商品的定义与分类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随着科技的不断进步和产业的发展，配件商品市场呈现出不断增长的趋势。市场需求多样化，产品更新换代快，市场竞争激烈。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未来，随着智能化、个性化、环保化等需求的增加，配件商品市场将呈现以下趋势：智能化配件、个性化定制、环保材料等。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配件商品的市场现状与趋势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配件商品是产品的重要组成部分，对于产品的性能、稳定性、安全性等方面具有至关重要的作用。同时，优质的配件商品还可以提高产品的附加值和市场竞争力。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专业化分工的深入发展，配件商品在产业链中的作用越来越重要。发展配件商品产业，不仅可以促进相关产业的发展，还可以带动就业、增加税收等方面的贡献。同时，提高配件商品的质量和水平，也是推动产业升级和转型的重要途径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配件商品的重要性和意义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配件商品的种类与特点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汽车配件需求量大，市场广阔，但品种繁多，需要专业人员识别和选择。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博世、NGK、法雷奥等。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39" r="2573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汽车配件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563" r="22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家用电器配件需求稳定，品牌忠诚度较高，但市场竞争激烈。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常见品牌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松下、飞利浦、美的等。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家用电器配件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办公设备配件需求量较小，但技术含量较高，需要专业人员维护和保养。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常见品牌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惠普、佳能、联想等。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办公设备配件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配件商品的应用与选择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https://d.book118.com/038050061042006025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2024-09-01T21:22:48.669</cp:lastPrinted>
  <dcterms:created xsi:type="dcterms:W3CDTF">2024-09-01T13:22:48Z</dcterms:created>
  <dcterms:modified xsi:type="dcterms:W3CDTF">2024-09-01T13:22:50Z</dcterms:modified>
</cp:coreProperties>
</file>