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23659-5EBD-4881-A45C-3386D887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6B089-90FC-4A41-BA6D-66EB73FD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D15CE-AD10-4147-AA7F-88970F0B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1B33D-9259-4131-BDC4-5B600BC5C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CBF8F-DE82-496B-B08C-B4B5E49BA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FB29D-7E93-4B26-9499-60F93652F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8977A-896E-4736-8F3F-A3177ACF2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9421C-13D6-4871-9D3B-EB1A0F47B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832A1-D269-47DA-8AE4-FE2BC1C44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C8E22-115D-4001-8DB3-468997BA4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77DBB-87BE-4438-B3A5-1A37B9B50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5007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针对病房护理人员的专业培训需求日益增长，以提高护理质量和服务水平。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本课件旨在系统地介绍病房护理的基本知识和技能，为护理人员提供实用的学习和参考资源。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483" r="74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随着医疗技术的不断进步，病房护理在保障患者康复过程中的作用日益凸显。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掌握病房护理的基本理论和方法。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熟悉常见疾病的护理要点和注意事项。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了解病房护理的最新发展趋势和前沿动态。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保持病房整洁、安静、空气清新，有利于患者休息和康复。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提供足够的床位、床头柜、椅子等基本设施，满足患者和家属的基本需求。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确保病房内医疗设备齐全、完好，如氧气、急救药品和器械等。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病房环境与设施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采取措施预防患者跌倒、坠床等意外事件，如设置护栏、保持地面干燥等。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关注患者的体位、疼痛、心理等方面的需求，提供舒适护理服务。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尊重患者的隐私权，采取措施保护患者隐私，如设置隔帘、关闭门窗等。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患者安全与舒适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护理人员应明确自己的职责和工作范围，遵循护理操作规程和规范。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护理人员应遵循医学伦理，尊重患者的自主权、知情权和隐私权，为患者提供优质的护理服务。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护理人员应与医生、其他护理人员、患者及家属保持良好的沟通与协作，共同促进患者的康复。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护理人员的职责与伦理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关注患者的心理状态，提供必要的心理疏导和支持，帮助患者缓解焦虑和抑郁情绪。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指导患者保持健康的生活方式，包括合理饮食、适量运动、戒烟限酒等。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遵医嘱给药，确保患者按时服药，注意观察药物副作用。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心血管疾病患者的护理需要关注病情监测、药物治疗、生活方式的调整以及心理支持。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密切观察患者的生命体征，如心率、血压、呼吸等，及时发现异常情况。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呼吸系统疾病患者的护理重点在于保持呼吸道通畅、预防感染、观察病情变化以及提供心理支持。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关注患者的心理状态，提供必要的心理疏导和支持，帮助患者缓解焦虑和恐惧情绪。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协助患者排痰，保持室内空气湿度，避免刺激性气体和烟雾。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注意个人卫生，定期开窗通风，避免交叉感染。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密切观察患者的呼吸频率、深度、声音等，及时发现呼吸困难和缺氧的症状。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指导患者合理安排膳食，控制热量摄入，保持营养均衡。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内分泌疾病患者的护理需要关注病情监测、饮食调整、药物治疗以及心理支持。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定期监测患者的血糖、甲状腺激素等指标，及时发现异常情况。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遵医嘱给药，确保患者按时服药，注意观察药物副作用。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关注患者的心理状态，提供必要的心理疏导和支持，帮助患者缓解焦虑和抑郁情绪。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https://d.book118.com/038050074022006030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2024-09-06T08:30:28.284</cp:lastPrinted>
  <dcterms:created xsi:type="dcterms:W3CDTF">2024-09-06T00:30:28Z</dcterms:created>
  <dcterms:modified xsi:type="dcterms:W3CDTF">2024-09-06T00:30:30Z</dcterms:modified>
</cp:coreProperties>
</file>