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EC7E3F-43D3-48DF-AC3F-0481B1CD8D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3D0463-B943-408B-95E6-675B8CB0ED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BA6D3D-665B-47C5-8AA0-8989F655FF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597DB3-F621-4401-AE49-1A667860E9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301B2CA-8129-4375-88EC-3B8429B3F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3C8A99-67E0-40D4-B714-A3484DBC70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E191FC-1633-4F10-AC49-9890CB08D4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9ACAF9-2AE7-4417-B466-C6E041F6D2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5FD08F-A337-4486-878B-60213EC868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41AE6F-3C8F-4BF0-8472-EA94E83C67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51FE97-BE1F-4B3A-848F-149CFE836A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05212206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初中生物教师年度考核工作总结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自我评估/反思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未来计划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909" b="290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根据教学大纲和学校要求，我精心设计了课程内容，注重理论与实践相结合，确保课程内容的科学性和实用性。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我制定了详细的教学计划，合理安排了教学进度，确保了教学任务的顺利完成。同时，根据学生的学习情况及时调整教学计划，以提高教学效果。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课程设计与教学计划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教学计划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课程设计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7125" b="7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我注重课堂管理，严格要求学生遵守纪律，营造了良好的学习氛围。同时，我积极引导学生参与课堂讨论，提高他们的学习兴趣和主动性。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课堂管理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我采用了多种教学方法，如讲解、演示、实验等，以激发学生的学习兴趣。同时，我注重培养学生的独立思考能力和实践能力，通过引导学生进行探究性学习，提高他们的科学素养。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课堂管理与教学方法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我采用了多种评估方式，包括考试、作业、课堂表现等，全面评价学生的学习情况。同时，我注重对学生的个别差异进行评估，以便更好地指导学生的学习。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反馈与改进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我及时向学生提供学习反馈，指导他们改进学习方法。同时，我也根据学生的反馈和评估结果，不断反思和改进自己的教学方法和课堂管理方式，以提高教学质量。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学生评估与反馈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重点成果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9719" r="1971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总结词：显著提升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详细描述：通过改进教学方法和实施个性化教学，学生生物学科成绩整体提升，平均分提高10%。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学生生物学科成绩提升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总结词：优异表现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详细描述：在各级生物学科竞赛中，指导的学生获得多个奖项，包括全国一等奖和省级一等奖。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学科竞赛获奖情况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总结词：全面提升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详细描述：除了学科知识传授，还注重培养学生的实验能力、探究精神和团队协作能力，促进学生综合素质全面发展。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学生综合素质培养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https://d.book118.com/038052122062006030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2024-09-06T23:19:19.042</cp:lastPrinted>
  <dcterms:created xsi:type="dcterms:W3CDTF">2024-09-06T15:19:19Z</dcterms:created>
  <dcterms:modified xsi:type="dcterms:W3CDTF">2024-09-06T15:19:20Z</dcterms:modified>
</cp:coreProperties>
</file>