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66DD-F67A-4AC2-9994-2F9903DFD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12D54-9986-402B-AA9E-1232ACEF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9D20-1E42-44E7-B3BC-5A0753E1B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E223C-8712-473A-9643-0BCF53652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2A827-8AF9-48F9-910B-E797B8C26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C2A92-B2DB-4340-9656-AB598101B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05FCE-5AB6-44B3-8CC3-E77107C3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3785C-E3D8-486C-A94D-76DA56F9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8531F-EA10-4072-810C-511E8E75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B138A-8EFE-4B2F-A4F8-9F7C71BFB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4E246-4746-4296-B316-44393FAC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213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建安企业财务工作计划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财务工作现状及问题分析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财务工作目标与指标设定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财务工作计划与措施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组织架构调整与人员配置优化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信息化建设及技术应用推进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合作交流与外部资源整合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通过制定财务工作计划，规范企业财务管理流程，提高财务管理效率和质量。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提高财务管理水平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企业财务工作计划与企业战略目标紧密相连，是实现企业战略目标的重要保障。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随着市场环境的不断变化，企业需要制定相应的财务工作计划，以应对市场变化带来的挑战。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13" b="77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适用于建安企业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本财务工作计划适用于建筑安装行业的企业，包括建筑公司、安装公司、装饰公司等。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不同规模和类型的企业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本财务工作计划适用于不同规模和类型的企业，包括大型企业、中小型企业、创业公司等。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不同发展阶段的企业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本财务工作计划适用于不同发展阶段的企业，包括初创期、成长期、成熟期和转型期等。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财务工作现状及问题分析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企业资产总额稳步增长，负债水平合理，流动性和偿付能力较强。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财务状况良好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企业营业收入和净利润保持平稳增长，毛利率和净利率处于行业较高水平。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企业经营现金流净流入持续为正，投资活动和筹资活动现金流管理得当。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现金流充裕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现有财务状况概述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企业在某些环节的成本控制存在不足，导致成本上升，影响盈利水平。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应收账款周转率下降，账龄结构恶化，存在较大的坏账风险。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应收账款管理不善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企业融资渠道相对单一，过度依赖银行贷款，一旦银行信贷政策收紧，可能面临资金压力。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融资渠道单一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信用政策过于宽松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企业在扩大销售规模的过程中，信用政策过于宽松，导致应收账款质量下降。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成本管理意识不强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企业内部对成本管理的重视程度不够，缺乏全员参与成本控制的意识和行动。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融资策略保守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企业在融资策略上相对保守，未能充分利用资本市场和债券市场等多元化融资渠道。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000" r="1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财务工作目标与指标设定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确保企业资金安全，保持健康的现金流，降低财务风险。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实现财务稳健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优化财务管理流程，提高财务工作效率，为企业决策提供快速准确的财务数据支持。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提升财务效率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通过合理的资金筹措和运用，支持企业业务扩张和战略发展。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71" r="182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91" r="90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关键绩效指标（KPIs）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衡量企业长期偿债能力和整体财务风险的重要指标，应控制在行业合理范围内。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反映企业短期偿债能力，应保持在足够安全的水平。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体现企业业务拓展能力和市场竞争力，应实现稳步增长。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衡量企业盈利能力，应不断提高以实现可持续发展。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资产负债率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流动比率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营业收入增长率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净利润率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资产负债率控制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流动比率提升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营业收入增长保障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净利润率改善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563" r="135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800" r="380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407" r="104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通过优化债务结构、提高资产质量等措施，可将资产负债率控制在合理范围内。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通过加强应收账款管理、提高存货周转率等方式，可有效提高流动比率。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积极拓展市场、加大研发投入、提升产品品质等举措，有助于确保营业收入稳步增长。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通过精细化管理、降低成本费用、提高投资回报率等途径，可逐步实现净利润率的提升。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财务工作计划与措施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建立预算执行监控机制，定期对实际财务状况与预算进行对比分析，及时发现并解决问题。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根据市场变化和企业实际情况，适时调整预算，确保预算与实际业务发展的契合度。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根据企业战略和业务发展计划，制定全面、科学的财务预算，包括收入、成本、费用、资本支出等各方面。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预算编制及执行监控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定期开展成本分析和考核工作，识别成本节约潜力和改进空间，推动企业持续改进。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通过精细化管理和技术创新等手段，降低生产成本、采购成本、销售成本等，提高企业盈利能力。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建立严格的费用审批制度，控制非生产性支出，提高费用使用效率。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成本控制与费用管理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税务筹划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合理利用税收政策，进行税务规划和优化，降低企业税负。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合规性检查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确保企业财务操作符合相关法律法规和内部规章制度的要求，防范财务风险。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税务申报与沟通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按时、准确地进行税务申报，积极与税务机关沟通，争取税收优惠政策。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税务筹划与合规性检查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制定详细的资金使用计划，确保资金的有效利用和企业正常运转。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建立资金风险预警机制，加强对应收账款、存货等流动资产的管理，降低资金风险。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根据企业发展战略和资金需求，制定科学合理的资金筹措计划，包括银行贷款、股权融资等方式。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资金筹措与使用计划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https://d.book118.com/038052135005006033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2024-09-10T18:48:14.096</cp:lastPrinted>
  <dcterms:created xsi:type="dcterms:W3CDTF">2024-09-10T10:48:14Z</dcterms:created>
  <dcterms:modified xsi:type="dcterms:W3CDTF">2024-09-10T10:48:16Z</dcterms:modified>
</cp:coreProperties>
</file>