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71" r:id="rId2"/>
    <p:sldMasterId id="2147483886" r:id="rId3"/>
    <p:sldMasterId id="2147483901" r:id="rId4"/>
    <p:sldMasterId id="2147483916" r:id="rId5"/>
    <p:sldMasterId id="2147483931" r:id="rId6"/>
    <p:sldMasterId id="2147483946" r:id="rId7"/>
    <p:sldMasterId id="2147483961" r:id="rId8"/>
  </p:sldMasterIdLst>
  <p:sldIdLst>
    <p:sldId id="259" r:id="rId9"/>
    <p:sldId id="262" r:id="rId10"/>
    <p:sldId id="265" r:id="rId11"/>
    <p:sldId id="268" r:id="rId12"/>
    <p:sldId id="271" r:id="rId13"/>
    <p:sldId id="274" r:id="rId14"/>
    <p:sldId id="277" r:id="rId15"/>
    <p:sldId id="280" r:id="rId16"/>
    <p:sldId id="283" r:id="rId17"/>
    <p:sldId id="286" r:id="rId18"/>
    <p:sldId id="289" r:id="rId19"/>
    <p:sldId id="292" r:id="rId20"/>
    <p:sldId id="295" r:id="rId21"/>
    <p:sldId id="298" r:id="rId22"/>
    <p:sldId id="300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2.xml" /><Relationship Id="rId11" Type="http://schemas.openxmlformats.org/officeDocument/2006/relationships/slide" Target="slides/slide3.xml" /><Relationship Id="rId12" Type="http://schemas.openxmlformats.org/officeDocument/2006/relationships/slide" Target="slides/slide4.xml" /><Relationship Id="rId13" Type="http://schemas.openxmlformats.org/officeDocument/2006/relationships/slide" Target="slides/slide5.xml" /><Relationship Id="rId14" Type="http://schemas.openxmlformats.org/officeDocument/2006/relationships/slide" Target="slides/slide6.xml" /><Relationship Id="rId15" Type="http://schemas.openxmlformats.org/officeDocument/2006/relationships/slide" Target="slides/slide7.xml" /><Relationship Id="rId16" Type="http://schemas.openxmlformats.org/officeDocument/2006/relationships/slide" Target="slides/slide8.xml" /><Relationship Id="rId17" Type="http://schemas.openxmlformats.org/officeDocument/2006/relationships/slide" Target="slides/slide9.xml" /><Relationship Id="rId18" Type="http://schemas.openxmlformats.org/officeDocument/2006/relationships/slide" Target="slides/slide10.xml" /><Relationship Id="rId19" Type="http://schemas.openxmlformats.org/officeDocument/2006/relationships/slide" Target="slides/slide11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2.xml" /><Relationship Id="rId21" Type="http://schemas.openxmlformats.org/officeDocument/2006/relationships/slide" Target="slides/slide13.xml" /><Relationship Id="rId22" Type="http://schemas.openxmlformats.org/officeDocument/2006/relationships/slide" Target="slides/slide14.xml" /><Relationship Id="rId23" Type="http://schemas.openxmlformats.org/officeDocument/2006/relationships/slide" Target="slides/slide15.xml" /><Relationship Id="rId24" Type="http://schemas.openxmlformats.org/officeDocument/2006/relationships/tags" Target="tags/tag14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Master" Target="slideMasters/slideMaster7.xml" /><Relationship Id="rId8" Type="http://schemas.openxmlformats.org/officeDocument/2006/relationships/slideMaster" Target="slideMasters/slideMaster8.xml" /><Relationship Id="rId9" Type="http://schemas.openxmlformats.org/officeDocument/2006/relationships/slide" Target="slides/slid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2.png" /><Relationship Id="rId5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3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Relationship Id="rId2" Type="http://schemas.openxmlformats.org/officeDocument/2006/relationships/image" Target="../media/image15.svg" /><Relationship Id="rId3" Type="http://schemas.openxmlformats.org/officeDocument/2006/relationships/image" Target="../media/image16.png" /><Relationship Id="rId4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2" Type="http://schemas.openxmlformats.org/officeDocument/2006/relationships/image" Target="../media/image18.svg" /><Relationship Id="rId3" Type="http://schemas.openxmlformats.org/officeDocument/2006/relationships/image" Target="../media/image8.png" /><Relationship Id="rId4" Type="http://schemas.openxmlformats.org/officeDocument/2006/relationships/image" Target="../media/image2.svg" /><Relationship Id="rId5" Type="http://schemas.openxmlformats.org/officeDocument/2006/relationships/image" Target="../media/image19.png" /><Relationship Id="rId6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21.png" /><Relationship Id="rId4" Type="http://schemas.openxmlformats.org/officeDocument/2006/relationships/image" Target="../media/image6.png" /><Relationship Id="rId5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2.png" /><Relationship Id="rId5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3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Relationship Id="rId2" Type="http://schemas.openxmlformats.org/officeDocument/2006/relationships/image" Target="../media/image15.svg" /><Relationship Id="rId3" Type="http://schemas.openxmlformats.org/officeDocument/2006/relationships/image" Target="../media/image16.png" /><Relationship Id="rId4" Type="http://schemas.openxmlformats.org/officeDocument/2006/relationships/slideMaster" Target="../slideMasters/slideMaster4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2" Type="http://schemas.openxmlformats.org/officeDocument/2006/relationships/image" Target="../media/image18.svg" /><Relationship Id="rId3" Type="http://schemas.openxmlformats.org/officeDocument/2006/relationships/image" Target="../media/image8.png" /><Relationship Id="rId4" Type="http://schemas.openxmlformats.org/officeDocument/2006/relationships/image" Target="../media/image2.svg" /><Relationship Id="rId5" Type="http://schemas.openxmlformats.org/officeDocument/2006/relationships/image" Target="../media/image19.png" /><Relationship Id="rId6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21.png" /><Relationship Id="rId4" Type="http://schemas.openxmlformats.org/officeDocument/2006/relationships/image" Target="../media/image6.png" /><Relationship Id="rId5" Type="http://schemas.openxmlformats.org/officeDocument/2006/relationships/slideMaster" Target="../slideMasters/slideMaster4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21.png" /><Relationship Id="rId4" Type="http://schemas.openxmlformats.org/officeDocument/2006/relationships/image" Target="../media/image6.png" /><Relationship Id="rId5" Type="http://schemas.openxmlformats.org/officeDocument/2006/relationships/slideMaster" Target="../slideMasters/slideMaster5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5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5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5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5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5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5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2.png" /><Relationship Id="rId5" Type="http://schemas.openxmlformats.org/officeDocument/2006/relationships/slideMaster" Target="../slideMasters/slideMaster5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3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5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5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5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Relationship Id="rId2" Type="http://schemas.openxmlformats.org/officeDocument/2006/relationships/image" Target="../media/image15.svg" /><Relationship Id="rId3" Type="http://schemas.openxmlformats.org/officeDocument/2006/relationships/image" Target="../media/image16.png" /><Relationship Id="rId4" Type="http://schemas.openxmlformats.org/officeDocument/2006/relationships/slideMaster" Target="../slideMasters/slideMaster5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2" Type="http://schemas.openxmlformats.org/officeDocument/2006/relationships/image" Target="../media/image18.svg" /><Relationship Id="rId3" Type="http://schemas.openxmlformats.org/officeDocument/2006/relationships/image" Target="../media/image8.png" /><Relationship Id="rId4" Type="http://schemas.openxmlformats.org/officeDocument/2006/relationships/image" Target="../media/image2.svg" /><Relationship Id="rId5" Type="http://schemas.openxmlformats.org/officeDocument/2006/relationships/image" Target="../media/image19.png" /><Relationship Id="rId6" Type="http://schemas.openxmlformats.org/officeDocument/2006/relationships/slideMaster" Target="../slideMasters/slideMaster5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21.png" /><Relationship Id="rId4" Type="http://schemas.openxmlformats.org/officeDocument/2006/relationships/image" Target="../media/image6.png" /><Relationship Id="rId5" Type="http://schemas.openxmlformats.org/officeDocument/2006/relationships/slideMaster" Target="../slideMasters/slideMaster5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21.png" /><Relationship Id="rId4" Type="http://schemas.openxmlformats.org/officeDocument/2006/relationships/image" Target="../media/image6.png" /><Relationship Id="rId5" Type="http://schemas.openxmlformats.org/officeDocument/2006/relationships/slideMaster" Target="../slideMasters/slideMaster6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6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6.xml" /></Relationships>
</file>

<file path=ppt/slideLayouts/_rels/slideLayout6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6.xml" /></Relationships>
</file>

<file path=ppt/slideLayouts/_rels/slideLayout7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6.xml" /></Relationships>
</file>

<file path=ppt/slideLayouts/_rels/slideLayout7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6.xml" /></Relationships>
</file>

<file path=ppt/slideLayouts/_rels/slideLayout7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6.xml" /></Relationships>
</file>

<file path=ppt/slideLayouts/_rels/slideLayout7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2.png" /><Relationship Id="rId5" Type="http://schemas.openxmlformats.org/officeDocument/2006/relationships/slideMaster" Target="../slideMasters/slideMaster6.xml" /></Relationships>
</file>

<file path=ppt/slideLayouts/_rels/slideLayout7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3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6.xml" /></Relationships>
</file>

<file path=ppt/slideLayouts/_rels/slideLayout7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6.xml" /></Relationships>
</file>

<file path=ppt/slideLayouts/_rels/slideLayout7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6.xml" /></Relationships>
</file>

<file path=ppt/slideLayouts/_rels/slideLayout7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Relationship Id="rId2" Type="http://schemas.openxmlformats.org/officeDocument/2006/relationships/image" Target="../media/image15.svg" /><Relationship Id="rId3" Type="http://schemas.openxmlformats.org/officeDocument/2006/relationships/image" Target="../media/image16.png" /><Relationship Id="rId4" Type="http://schemas.openxmlformats.org/officeDocument/2006/relationships/slideMaster" Target="../slideMasters/slideMaster6.xml" /></Relationships>
</file>

<file path=ppt/slideLayouts/_rels/slideLayout7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2" Type="http://schemas.openxmlformats.org/officeDocument/2006/relationships/image" Target="../media/image18.svg" /><Relationship Id="rId3" Type="http://schemas.openxmlformats.org/officeDocument/2006/relationships/image" Target="../media/image8.png" /><Relationship Id="rId4" Type="http://schemas.openxmlformats.org/officeDocument/2006/relationships/image" Target="../media/image2.svg" /><Relationship Id="rId5" Type="http://schemas.openxmlformats.org/officeDocument/2006/relationships/image" Target="../media/image19.png" /><Relationship Id="rId6" Type="http://schemas.openxmlformats.org/officeDocument/2006/relationships/slideMaster" Target="../slideMasters/slideMaster6.xml" /></Relationships>
</file>

<file path=ppt/slideLayouts/_rels/slideLayout7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21.png" /><Relationship Id="rId4" Type="http://schemas.openxmlformats.org/officeDocument/2006/relationships/image" Target="../media/image6.png" /><Relationship Id="rId5" Type="http://schemas.openxmlformats.org/officeDocument/2006/relationships/slideMaster" Target="../slideMasters/slideMaster6.xml" /></Relationships>
</file>

<file path=ppt/slideLayouts/_rels/slideLayout8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21.png" /><Relationship Id="rId4" Type="http://schemas.openxmlformats.org/officeDocument/2006/relationships/image" Target="../media/image6.png" /><Relationship Id="rId5" Type="http://schemas.openxmlformats.org/officeDocument/2006/relationships/slideMaster" Target="../slideMasters/slideMaster7.xml" /></Relationships>
</file>

<file path=ppt/slideLayouts/_rels/slideLayout8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7.xml" /></Relationships>
</file>

<file path=ppt/slideLayouts/_rels/slideLayout8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7.xml" /></Relationships>
</file>

<file path=ppt/slideLayouts/_rels/slideLayout8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7.xml" /></Relationships>
</file>

<file path=ppt/slideLayouts/_rels/slideLayout8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7.xml" /></Relationships>
</file>

<file path=ppt/slideLayouts/_rels/slideLayout8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7.xml" /></Relationships>
</file>

<file path=ppt/slideLayouts/_rels/slideLayout8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7.xml" /></Relationships>
</file>

<file path=ppt/slideLayouts/_rels/slideLayout8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2.png" /><Relationship Id="rId5" Type="http://schemas.openxmlformats.org/officeDocument/2006/relationships/slideMaster" Target="../slideMasters/slideMaster7.xml" /></Relationships>
</file>

<file path=ppt/slideLayouts/_rels/slideLayout8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3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7.xml" /></Relationships>
</file>

<file path=ppt/slideLayouts/_rels/slideLayout8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7.xml" /></Relationships>
</file>

<file path=ppt/slideLayouts/_rels/slideLayout9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7.xml" /></Relationships>
</file>

<file path=ppt/slideLayouts/_rels/slideLayout9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Relationship Id="rId2" Type="http://schemas.openxmlformats.org/officeDocument/2006/relationships/image" Target="../media/image15.svg" /><Relationship Id="rId3" Type="http://schemas.openxmlformats.org/officeDocument/2006/relationships/image" Target="../media/image16.png" /><Relationship Id="rId4" Type="http://schemas.openxmlformats.org/officeDocument/2006/relationships/slideMaster" Target="../slideMasters/slideMaster7.xml" /></Relationships>
</file>

<file path=ppt/slideLayouts/_rels/slideLayout9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2" Type="http://schemas.openxmlformats.org/officeDocument/2006/relationships/image" Target="../media/image18.svg" /><Relationship Id="rId3" Type="http://schemas.openxmlformats.org/officeDocument/2006/relationships/image" Target="../media/image8.png" /><Relationship Id="rId4" Type="http://schemas.openxmlformats.org/officeDocument/2006/relationships/image" Target="../media/image2.svg" /><Relationship Id="rId5" Type="http://schemas.openxmlformats.org/officeDocument/2006/relationships/image" Target="../media/image19.png" /><Relationship Id="rId6" Type="http://schemas.openxmlformats.org/officeDocument/2006/relationships/slideMaster" Target="../slideMasters/slideMaster7.xml" /></Relationships>
</file>

<file path=ppt/slideLayouts/_rels/slideLayout9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21.png" /><Relationship Id="rId4" Type="http://schemas.openxmlformats.org/officeDocument/2006/relationships/image" Target="../media/image6.png" /><Relationship Id="rId5" Type="http://schemas.openxmlformats.org/officeDocument/2006/relationships/slideMaster" Target="../slideMasters/slideMaster7.xml" /></Relationships>
</file>

<file path=ppt/slideLayouts/_rels/slideLayout9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21.png" /><Relationship Id="rId4" Type="http://schemas.openxmlformats.org/officeDocument/2006/relationships/image" Target="../media/image6.png" /><Relationship Id="rId5" Type="http://schemas.openxmlformats.org/officeDocument/2006/relationships/slideMaster" Target="../slideMasters/slideMaster8.xml" /></Relationships>
</file>

<file path=ppt/slideLayouts/_rels/slideLayout9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8.xml" /></Relationships>
</file>

<file path=ppt/slideLayouts/_rels/slideLayout9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8.xml" /></Relationships>
</file>

<file path=ppt/slideLayouts/_rels/slideLayout9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8.xml" /></Relationships>
</file>

<file path=ppt/slideLayouts/_rels/slideLayout9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8.xml" /></Relationships>
</file>

<file path=ppt/slideLayouts/_rels/slideLayout9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8.xml" /></Relationships>
</file>

<file path=ppt/slideLayouts/_rels/slideLayout10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8.xml" /></Relationships>
</file>

<file path=ppt/slideLayouts/_rels/slideLayout10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2.png" /><Relationship Id="rId5" Type="http://schemas.openxmlformats.org/officeDocument/2006/relationships/slideMaster" Target="../slideMasters/slideMaster8.xml" /></Relationships>
</file>

<file path=ppt/slideLayouts/_rels/slideLayout10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3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8.xml" /></Relationships>
</file>

<file path=ppt/slideLayouts/_rels/slideLayout10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2.sv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slideMaster" Target="../slideMasters/slideMaster8.xml" /></Relationships>
</file>

<file path=ppt/slideLayouts/_rels/slideLayout10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slideMaster" Target="../slideMasters/slideMaster8.xml" /></Relationships>
</file>

<file path=ppt/slideLayouts/_rels/slideLayout10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Relationship Id="rId2" Type="http://schemas.openxmlformats.org/officeDocument/2006/relationships/image" Target="../media/image15.svg" /><Relationship Id="rId3" Type="http://schemas.openxmlformats.org/officeDocument/2006/relationships/image" Target="../media/image16.png" /><Relationship Id="rId4" Type="http://schemas.openxmlformats.org/officeDocument/2006/relationships/slideMaster" Target="../slideMasters/slideMaster8.xml" /></Relationships>
</file>

<file path=ppt/slideLayouts/_rels/slideLayout10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2" Type="http://schemas.openxmlformats.org/officeDocument/2006/relationships/image" Target="../media/image18.svg" /><Relationship Id="rId3" Type="http://schemas.openxmlformats.org/officeDocument/2006/relationships/image" Target="../media/image8.png" /><Relationship Id="rId4" Type="http://schemas.openxmlformats.org/officeDocument/2006/relationships/image" Target="../media/image2.svg" /><Relationship Id="rId5" Type="http://schemas.openxmlformats.org/officeDocument/2006/relationships/image" Target="../media/image19.png" /><Relationship Id="rId6" Type="http://schemas.openxmlformats.org/officeDocument/2006/relationships/slideMaster" Target="../slideMasters/slideMaster8.xml" /></Relationships>
</file>

<file path=ppt/slideLayouts/_rels/slideLayout10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svg" /><Relationship Id="rId3" Type="http://schemas.openxmlformats.org/officeDocument/2006/relationships/image" Target="../media/image21.png" /><Relationship Id="rId4" Type="http://schemas.openxmlformats.org/officeDocument/2006/relationships/image" Target="../media/image6.png" /><Relationship Id="rId5" Type="http://schemas.openxmlformats.org/officeDocument/2006/relationships/slideMaster" Target="../slideMasters/slideMaster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4D13A-0DE6-4241-B14D-943794EF3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A43BA-30B4-475F-AC7B-4A81BBECB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D5085-2153-4EF2-9363-1D2126FBA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06A20-4334-499F-8B6A-EA398D184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5EBFD-D4B4-4D40-9826-12CA0A09D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F7D0BA-4DF1-4935-9EB2-7168C9106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AC4795-D294-450C-BEE2-E204B52B9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E172A-E80F-4D59-BC44-E03E33E85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0924C-6540-4235-B917-E0EB754FD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D3263-AD92-42B0-860F-889FC27F1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D8860-E637-401A-85CC-CECC9A21C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pic>
        <p:nvPicPr>
          <p:cNvPr id="5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  <p:pic>
        <p:nvPicPr>
          <p:cNvPr id="4" name="图片 3" descr="彩色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33985" y="92710"/>
            <a:ext cx="1324610" cy="40322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</p:bld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  <p:pic>
        <p:nvPicPr>
          <p:cNvPr id="4" name="图片 3" descr="彩色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33985" y="92710"/>
            <a:ext cx="1324610" cy="40322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7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7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7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7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7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8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8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8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8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9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9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9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9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9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9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9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9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2000503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9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9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0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0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0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2000503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0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slideLayout" Target="../slideLayouts/slideLayout36.xml" /><Relationship Id="rId14" Type="http://schemas.openxmlformats.org/officeDocument/2006/relationships/slideLayout" Target="../slideLayouts/slideLayout37.xml" /><Relationship Id="rId15" Type="http://schemas.openxmlformats.org/officeDocument/2006/relationships/image" Target="file:///D:\qq&#25991;&#20214;\712321467\Image\C2C\Image2\%7b75232B38-A165-1FB7-499C-2E1C792CACB5%7d.png" TargetMode="External" /><Relationship Id="rId16" Type="http://schemas.openxmlformats.org/officeDocument/2006/relationships/image" Target="../media/image20.png" /><Relationship Id="rId17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10" Type="http://schemas.openxmlformats.org/officeDocument/2006/relationships/slideLayout" Target="../slideLayouts/slideLayout47.xml" /><Relationship Id="rId11" Type="http://schemas.openxmlformats.org/officeDocument/2006/relationships/slideLayout" Target="../slideLayouts/slideLayout48.xml" /><Relationship Id="rId12" Type="http://schemas.openxmlformats.org/officeDocument/2006/relationships/slideLayout" Target="../slideLayouts/slideLayout49.xml" /><Relationship Id="rId13" Type="http://schemas.openxmlformats.org/officeDocument/2006/relationships/slideLayout" Target="../slideLayouts/slideLayout50.xml" /><Relationship Id="rId14" Type="http://schemas.openxmlformats.org/officeDocument/2006/relationships/slideLayout" Target="../slideLayouts/slideLayout51.xml" /><Relationship Id="rId15" Type="http://schemas.openxmlformats.org/officeDocument/2006/relationships/image" Target="file:///D:\qq&#25991;&#20214;\712321467\Image\C2C\Image2\%7b75232B38-A165-1FB7-499C-2E1C792CACB5%7d.png" TargetMode="External" /><Relationship Id="rId16" Type="http://schemas.openxmlformats.org/officeDocument/2006/relationships/image" Target="../media/image20.png" /><Relationship Id="rId17" Type="http://schemas.openxmlformats.org/officeDocument/2006/relationships/theme" Target="../theme/theme4.xml" /><Relationship Id="rId2" Type="http://schemas.openxmlformats.org/officeDocument/2006/relationships/slideLayout" Target="../slideLayouts/slideLayout39.xml" /><Relationship Id="rId3" Type="http://schemas.openxmlformats.org/officeDocument/2006/relationships/slideLayout" Target="../slideLayouts/slideLayout40.xml" /><Relationship Id="rId4" Type="http://schemas.openxmlformats.org/officeDocument/2006/relationships/slideLayout" Target="../slideLayouts/slideLayout41.xml" /><Relationship Id="rId5" Type="http://schemas.openxmlformats.org/officeDocument/2006/relationships/slideLayout" Target="../slideLayouts/slideLayout42.xml" /><Relationship Id="rId6" Type="http://schemas.openxmlformats.org/officeDocument/2006/relationships/slideLayout" Target="../slideLayouts/slideLayout43.xml" /><Relationship Id="rId7" Type="http://schemas.openxmlformats.org/officeDocument/2006/relationships/slideLayout" Target="../slideLayouts/slideLayout44.xml" /><Relationship Id="rId8" Type="http://schemas.openxmlformats.org/officeDocument/2006/relationships/slideLayout" Target="../slideLayouts/slideLayout45.xml" /><Relationship Id="rId9" Type="http://schemas.openxmlformats.org/officeDocument/2006/relationships/slideLayout" Target="../slideLayouts/slideLayout46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2.xml" /><Relationship Id="rId10" Type="http://schemas.openxmlformats.org/officeDocument/2006/relationships/slideLayout" Target="../slideLayouts/slideLayout61.xml" /><Relationship Id="rId11" Type="http://schemas.openxmlformats.org/officeDocument/2006/relationships/slideLayout" Target="../slideLayouts/slideLayout62.xml" /><Relationship Id="rId12" Type="http://schemas.openxmlformats.org/officeDocument/2006/relationships/slideLayout" Target="../slideLayouts/slideLayout63.xml" /><Relationship Id="rId13" Type="http://schemas.openxmlformats.org/officeDocument/2006/relationships/slideLayout" Target="../slideLayouts/slideLayout64.xml" /><Relationship Id="rId14" Type="http://schemas.openxmlformats.org/officeDocument/2006/relationships/slideLayout" Target="../slideLayouts/slideLayout65.xml" /><Relationship Id="rId15" Type="http://schemas.openxmlformats.org/officeDocument/2006/relationships/image" Target="file:///D:\qq&#25991;&#20214;\712321467\Image\C2C\Image2\%7b75232B38-A165-1FB7-499C-2E1C792CACB5%7d.png" TargetMode="External" /><Relationship Id="rId16" Type="http://schemas.openxmlformats.org/officeDocument/2006/relationships/image" Target="../media/image20.png" /><Relationship Id="rId17" Type="http://schemas.openxmlformats.org/officeDocument/2006/relationships/theme" Target="../theme/theme5.xml" /><Relationship Id="rId2" Type="http://schemas.openxmlformats.org/officeDocument/2006/relationships/slideLayout" Target="../slideLayouts/slideLayout53.xml" /><Relationship Id="rId3" Type="http://schemas.openxmlformats.org/officeDocument/2006/relationships/slideLayout" Target="../slideLayouts/slideLayout54.xml" /><Relationship Id="rId4" Type="http://schemas.openxmlformats.org/officeDocument/2006/relationships/slideLayout" Target="../slideLayouts/slideLayout55.xml" /><Relationship Id="rId5" Type="http://schemas.openxmlformats.org/officeDocument/2006/relationships/slideLayout" Target="../slideLayouts/slideLayout56.xml" /><Relationship Id="rId6" Type="http://schemas.openxmlformats.org/officeDocument/2006/relationships/slideLayout" Target="../slideLayouts/slideLayout57.xml" /><Relationship Id="rId7" Type="http://schemas.openxmlformats.org/officeDocument/2006/relationships/slideLayout" Target="../slideLayouts/slideLayout58.xml" /><Relationship Id="rId8" Type="http://schemas.openxmlformats.org/officeDocument/2006/relationships/slideLayout" Target="../slideLayouts/slideLayout59.xml" /><Relationship Id="rId9" Type="http://schemas.openxmlformats.org/officeDocument/2006/relationships/slideLayout" Target="../slideLayouts/slideLayout60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6.xml" /><Relationship Id="rId10" Type="http://schemas.openxmlformats.org/officeDocument/2006/relationships/slideLayout" Target="../slideLayouts/slideLayout75.xml" /><Relationship Id="rId11" Type="http://schemas.openxmlformats.org/officeDocument/2006/relationships/slideLayout" Target="../slideLayouts/slideLayout76.xml" /><Relationship Id="rId12" Type="http://schemas.openxmlformats.org/officeDocument/2006/relationships/slideLayout" Target="../slideLayouts/slideLayout77.xml" /><Relationship Id="rId13" Type="http://schemas.openxmlformats.org/officeDocument/2006/relationships/slideLayout" Target="../slideLayouts/slideLayout78.xml" /><Relationship Id="rId14" Type="http://schemas.openxmlformats.org/officeDocument/2006/relationships/slideLayout" Target="../slideLayouts/slideLayout79.xml" /><Relationship Id="rId15" Type="http://schemas.openxmlformats.org/officeDocument/2006/relationships/image" Target="file:///D:\qq&#25991;&#20214;\712321467\Image\C2C\Image2\%7b75232B38-A165-1FB7-499C-2E1C792CACB5%7d.png" TargetMode="External" /><Relationship Id="rId16" Type="http://schemas.openxmlformats.org/officeDocument/2006/relationships/image" Target="../media/image20.png" /><Relationship Id="rId17" Type="http://schemas.openxmlformats.org/officeDocument/2006/relationships/theme" Target="../theme/theme6.xml" /><Relationship Id="rId2" Type="http://schemas.openxmlformats.org/officeDocument/2006/relationships/slideLayout" Target="../slideLayouts/slideLayout67.xml" /><Relationship Id="rId3" Type="http://schemas.openxmlformats.org/officeDocument/2006/relationships/slideLayout" Target="../slideLayouts/slideLayout68.xml" /><Relationship Id="rId4" Type="http://schemas.openxmlformats.org/officeDocument/2006/relationships/slideLayout" Target="../slideLayouts/slideLayout69.xml" /><Relationship Id="rId5" Type="http://schemas.openxmlformats.org/officeDocument/2006/relationships/slideLayout" Target="../slideLayouts/slideLayout70.xml" /><Relationship Id="rId6" Type="http://schemas.openxmlformats.org/officeDocument/2006/relationships/slideLayout" Target="../slideLayouts/slideLayout71.xml" /><Relationship Id="rId7" Type="http://schemas.openxmlformats.org/officeDocument/2006/relationships/slideLayout" Target="../slideLayouts/slideLayout72.xml" /><Relationship Id="rId8" Type="http://schemas.openxmlformats.org/officeDocument/2006/relationships/slideLayout" Target="../slideLayouts/slideLayout73.xml" /><Relationship Id="rId9" Type="http://schemas.openxmlformats.org/officeDocument/2006/relationships/slideLayout" Target="../slideLayouts/slideLayout74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0.xml" /><Relationship Id="rId10" Type="http://schemas.openxmlformats.org/officeDocument/2006/relationships/slideLayout" Target="../slideLayouts/slideLayout89.xml" /><Relationship Id="rId11" Type="http://schemas.openxmlformats.org/officeDocument/2006/relationships/slideLayout" Target="../slideLayouts/slideLayout90.xml" /><Relationship Id="rId12" Type="http://schemas.openxmlformats.org/officeDocument/2006/relationships/slideLayout" Target="../slideLayouts/slideLayout91.xml" /><Relationship Id="rId13" Type="http://schemas.openxmlformats.org/officeDocument/2006/relationships/slideLayout" Target="../slideLayouts/slideLayout92.xml" /><Relationship Id="rId14" Type="http://schemas.openxmlformats.org/officeDocument/2006/relationships/slideLayout" Target="../slideLayouts/slideLayout93.xml" /><Relationship Id="rId15" Type="http://schemas.openxmlformats.org/officeDocument/2006/relationships/image" Target="file:///D:\qq&#25991;&#20214;\712321467\Image\C2C\Image2\%7b75232B38-A165-1FB7-499C-2E1C792CACB5%7d.png" TargetMode="External" /><Relationship Id="rId16" Type="http://schemas.openxmlformats.org/officeDocument/2006/relationships/image" Target="../media/image20.png" /><Relationship Id="rId17" Type="http://schemas.openxmlformats.org/officeDocument/2006/relationships/theme" Target="../theme/theme7.xml" /><Relationship Id="rId2" Type="http://schemas.openxmlformats.org/officeDocument/2006/relationships/slideLayout" Target="../slideLayouts/slideLayout81.xml" /><Relationship Id="rId3" Type="http://schemas.openxmlformats.org/officeDocument/2006/relationships/slideLayout" Target="../slideLayouts/slideLayout82.xml" /><Relationship Id="rId4" Type="http://schemas.openxmlformats.org/officeDocument/2006/relationships/slideLayout" Target="../slideLayouts/slideLayout83.xml" /><Relationship Id="rId5" Type="http://schemas.openxmlformats.org/officeDocument/2006/relationships/slideLayout" Target="../slideLayouts/slideLayout84.xml" /><Relationship Id="rId6" Type="http://schemas.openxmlformats.org/officeDocument/2006/relationships/slideLayout" Target="../slideLayouts/slideLayout85.xml" /><Relationship Id="rId7" Type="http://schemas.openxmlformats.org/officeDocument/2006/relationships/slideLayout" Target="../slideLayouts/slideLayout86.xml" /><Relationship Id="rId8" Type="http://schemas.openxmlformats.org/officeDocument/2006/relationships/slideLayout" Target="../slideLayouts/slideLayout87.xml" /><Relationship Id="rId9" Type="http://schemas.openxmlformats.org/officeDocument/2006/relationships/slideLayout" Target="../slideLayouts/slideLayout88.xml" /></Relationships>
</file>

<file path=ppt/slideMasters/_rels/slideMaster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94.xml" /><Relationship Id="rId10" Type="http://schemas.openxmlformats.org/officeDocument/2006/relationships/slideLayout" Target="../slideLayouts/slideLayout103.xml" /><Relationship Id="rId11" Type="http://schemas.openxmlformats.org/officeDocument/2006/relationships/slideLayout" Target="../slideLayouts/slideLayout104.xml" /><Relationship Id="rId12" Type="http://schemas.openxmlformats.org/officeDocument/2006/relationships/slideLayout" Target="../slideLayouts/slideLayout105.xml" /><Relationship Id="rId13" Type="http://schemas.openxmlformats.org/officeDocument/2006/relationships/slideLayout" Target="../slideLayouts/slideLayout106.xml" /><Relationship Id="rId14" Type="http://schemas.openxmlformats.org/officeDocument/2006/relationships/slideLayout" Target="../slideLayouts/slideLayout107.xml" /><Relationship Id="rId15" Type="http://schemas.openxmlformats.org/officeDocument/2006/relationships/image" Target="file:///D:\qq&#25991;&#20214;\712321467\Image\C2C\Image2\%7b75232B38-A165-1FB7-499C-2E1C792CACB5%7d.png" TargetMode="External" /><Relationship Id="rId16" Type="http://schemas.openxmlformats.org/officeDocument/2006/relationships/image" Target="../media/image20.png" /><Relationship Id="rId17" Type="http://schemas.openxmlformats.org/officeDocument/2006/relationships/theme" Target="../theme/theme8.xml" /><Relationship Id="rId2" Type="http://schemas.openxmlformats.org/officeDocument/2006/relationships/slideLayout" Target="../slideLayouts/slideLayout95.xml" /><Relationship Id="rId3" Type="http://schemas.openxmlformats.org/officeDocument/2006/relationships/slideLayout" Target="../slideLayouts/slideLayout96.xml" /><Relationship Id="rId4" Type="http://schemas.openxmlformats.org/officeDocument/2006/relationships/slideLayout" Target="../slideLayouts/slideLayout97.xml" /><Relationship Id="rId5" Type="http://schemas.openxmlformats.org/officeDocument/2006/relationships/slideLayout" Target="../slideLayouts/slideLayout98.xml" /><Relationship Id="rId6" Type="http://schemas.openxmlformats.org/officeDocument/2006/relationships/slideLayout" Target="../slideLayouts/slideLayout99.xml" /><Relationship Id="rId7" Type="http://schemas.openxmlformats.org/officeDocument/2006/relationships/slideLayout" Target="../slideLayouts/slideLayout100.xml" /><Relationship Id="rId8" Type="http://schemas.openxmlformats.org/officeDocument/2006/relationships/slideLayout" Target="../slideLayouts/slideLayout101.xml" /><Relationship Id="rId9" Type="http://schemas.openxmlformats.org/officeDocument/2006/relationships/slideLayout" Target="../slideLayouts/slideLayout10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1030" name="Rectangle 6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72" r:id="rId1"/>
    <p:sldLayoutId id="2147483873" r:id="rId2"/>
    <p:sldLayoutId id="2147483874" r:id="rId3"/>
    <p:sldLayoutId id="2147483875" r:id="rId4"/>
    <p:sldLayoutId id="2147483876" r:id="rId5"/>
    <p:sldLayoutId id="2147483877" r:id="rId6"/>
    <p:sldLayoutId id="2147483878" r:id="rId7"/>
    <p:sldLayoutId id="2147483879" r:id="rId8"/>
    <p:sldLayoutId id="2147483880" r:id="rId9"/>
    <p:sldLayoutId id="2147483881" r:id="rId10"/>
    <p:sldLayoutId id="2147483882" r:id="rId11"/>
    <p:sldLayoutId id="2147483883" r:id="rId12"/>
    <p:sldLayoutId id="2147483884" r:id="rId13"/>
    <p:sldLayoutId id="2147483885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7" r:id="rId1"/>
    <p:sldLayoutId id="2147483888" r:id="rId2"/>
    <p:sldLayoutId id="2147483889" r:id="rId3"/>
    <p:sldLayoutId id="2147483890" r:id="rId4"/>
    <p:sldLayoutId id="2147483891" r:id="rId5"/>
    <p:sldLayoutId id="2147483892" r:id="rId6"/>
    <p:sldLayoutId id="2147483893" r:id="rId7"/>
    <p:sldLayoutId id="2147483894" r:id="rId8"/>
    <p:sldLayoutId id="2147483895" r:id="rId9"/>
    <p:sldLayoutId id="2147483896" r:id="rId10"/>
    <p:sldLayoutId id="2147483897" r:id="rId11"/>
    <p:sldLayoutId id="2147483898" r:id="rId12"/>
    <p:sldLayoutId id="2147483899" r:id="rId13"/>
    <p:sldLayoutId id="2147483900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  <p:sldLayoutId id="2147483913" r:id="rId12"/>
    <p:sldLayoutId id="2147483914" r:id="rId13"/>
    <p:sldLayoutId id="2147483915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17" r:id="rId1"/>
    <p:sldLayoutId id="2147483918" r:id="rId2"/>
    <p:sldLayoutId id="2147483919" r:id="rId3"/>
    <p:sldLayoutId id="2147483920" r:id="rId4"/>
    <p:sldLayoutId id="2147483921" r:id="rId5"/>
    <p:sldLayoutId id="2147483922" r:id="rId6"/>
    <p:sldLayoutId id="2147483923" r:id="rId7"/>
    <p:sldLayoutId id="2147483924" r:id="rId8"/>
    <p:sldLayoutId id="2147483925" r:id="rId9"/>
    <p:sldLayoutId id="2147483926" r:id="rId10"/>
    <p:sldLayoutId id="2147483927" r:id="rId11"/>
    <p:sldLayoutId id="2147483928" r:id="rId12"/>
    <p:sldLayoutId id="2147483929" r:id="rId13"/>
    <p:sldLayoutId id="2147483930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32" r:id="rId1"/>
    <p:sldLayoutId id="2147483933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  <p:sldLayoutId id="2147483943" r:id="rId12"/>
    <p:sldLayoutId id="2147483944" r:id="rId13"/>
    <p:sldLayoutId id="2147483945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6" r:link="rId1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47" r:id="rId1"/>
    <p:sldLayoutId id="2147483948" r:id="rId2"/>
    <p:sldLayoutId id="2147483949" r:id="rId3"/>
    <p:sldLayoutId id="2147483950" r:id="rId4"/>
    <p:sldLayoutId id="2147483951" r:id="rId5"/>
    <p:sldLayoutId id="2147483952" r:id="rId6"/>
    <p:sldLayoutId id="2147483953" r:id="rId7"/>
    <p:sldLayoutId id="2147483954" r:id="rId8"/>
    <p:sldLayoutId id="2147483955" r:id="rId9"/>
    <p:sldLayoutId id="2147483956" r:id="rId10"/>
    <p:sldLayoutId id="2147483957" r:id="rId11"/>
    <p:sldLayoutId id="2147483958" r:id="rId12"/>
    <p:sldLayoutId id="2147483959" r:id="rId13"/>
    <p:sldLayoutId id="2147483960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2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2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26.png" /><Relationship Id="rId3" Type="http://schemas.openxmlformats.org/officeDocument/2006/relationships/tags" Target="../tags/tag1.xml" /><Relationship Id="rId4" Type="http://schemas.openxmlformats.org/officeDocument/2006/relationships/image" Target="../media/image27.png" /><Relationship Id="rId5" Type="http://schemas.openxmlformats.org/officeDocument/2006/relationships/tags" Target="../tags/tag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Relationship Id="rId2" Type="http://schemas.openxmlformats.org/officeDocument/2006/relationships/image" Target="../media/image26.png" /><Relationship Id="rId3" Type="http://schemas.openxmlformats.org/officeDocument/2006/relationships/tags" Target="../tags/tag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8.xml" /><Relationship Id="rId2" Type="http://schemas.openxmlformats.org/officeDocument/2006/relationships/image" Target="../media/image26.png" /><Relationship Id="rId3" Type="http://schemas.openxmlformats.org/officeDocument/2006/relationships/tags" Target="../tags/tag4.xml" /><Relationship Id="rId4" Type="http://schemas.openxmlformats.org/officeDocument/2006/relationships/tags" Target="../tags/tag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2.xml" /><Relationship Id="rId10" Type="http://schemas.openxmlformats.org/officeDocument/2006/relationships/tags" Target="../tags/tag9.xml" /><Relationship Id="rId11" Type="http://schemas.openxmlformats.org/officeDocument/2006/relationships/image" Target="../media/image32.png" /><Relationship Id="rId12" Type="http://schemas.openxmlformats.org/officeDocument/2006/relationships/tags" Target="../tags/tag10.xml" /><Relationship Id="rId13" Type="http://schemas.openxmlformats.org/officeDocument/2006/relationships/image" Target="../media/image33.png" /><Relationship Id="rId14" Type="http://schemas.openxmlformats.org/officeDocument/2006/relationships/tags" Target="../tags/tag11.xml" /><Relationship Id="rId15" Type="http://schemas.openxmlformats.org/officeDocument/2006/relationships/image" Target="../media/image34.png" /><Relationship Id="rId16" Type="http://schemas.openxmlformats.org/officeDocument/2006/relationships/tags" Target="../tags/tag12.xml" /><Relationship Id="rId17" Type="http://schemas.openxmlformats.org/officeDocument/2006/relationships/image" Target="../media/image35.png" /><Relationship Id="rId2" Type="http://schemas.openxmlformats.org/officeDocument/2006/relationships/image" Target="../media/image26.png" /><Relationship Id="rId3" Type="http://schemas.openxmlformats.org/officeDocument/2006/relationships/tags" Target="../tags/tag6.xml" /><Relationship Id="rId4" Type="http://schemas.openxmlformats.org/officeDocument/2006/relationships/image" Target="../media/image28.png" /><Relationship Id="rId5" Type="http://schemas.openxmlformats.org/officeDocument/2006/relationships/tags" Target="../tags/tag7.xml" /><Relationship Id="rId6" Type="http://schemas.openxmlformats.org/officeDocument/2006/relationships/image" Target="../media/image29.png" /><Relationship Id="rId7" Type="http://schemas.openxmlformats.org/officeDocument/2006/relationships/tags" Target="../tags/tag8.xml" /><Relationship Id="rId8" Type="http://schemas.openxmlformats.org/officeDocument/2006/relationships/image" Target="../media/image30.png" /><Relationship Id="rId9" Type="http://schemas.openxmlformats.org/officeDocument/2006/relationships/image" Target="../media/image3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6.xml" /><Relationship Id="rId2" Type="http://schemas.openxmlformats.org/officeDocument/2006/relationships/tags" Target="../tags/tag13.xml" /><Relationship Id="rId3" Type="http://schemas.openxmlformats.org/officeDocument/2006/relationships/image" Target="../media/image3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00.xml" /><Relationship Id="rId2" Type="http://schemas.openxmlformats.org/officeDocument/2006/relationships/image" Target="../media/image37.png" /><Relationship Id="rId3" Type="http://schemas.openxmlformats.org/officeDocument/2006/relationships/image" Target="../media/image3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5301307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620018" y="3429060"/>
            <a:ext cx="4982577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小学数学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六年级（下）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·S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J</a:t>
            </a:r>
            <a:endParaRPr lang="zh-CN" altLang="en-US" sz="2800" b="1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679619" y="2011577"/>
            <a:ext cx="6706298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课时 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sz="28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正比例的意义</a:t>
            </a:r>
            <a:endParaRPr sz="2800" b="1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2147484678" name="图片 -2147482619" descr="752753ca3ca70d7022776ef7f1169a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8393" y="1379855"/>
            <a:ext cx="3408045" cy="40982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7"/>
          <p:cNvSpPr/>
          <p:nvPr/>
        </p:nvSpPr>
        <p:spPr>
          <a:xfrm>
            <a:off x="4373880" y="2519045"/>
            <a:ext cx="7170420" cy="140335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2.通过观察、比较、分析、归纳等数学活动，发现正比例量的特征，并尝试抽象概括正比例的意义，初步体会数量之间相依互变的关系。</a:t>
            </a:r>
            <a:endParaRPr lang="zh-CN" altLang="zh-CN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374059" y="1023640"/>
            <a:ext cx="7170241" cy="105029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zh-CN" sz="240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 从实例中认识正比例，并能理解正比例的意义，会判断两种相关联的量是不是成正比例。</a:t>
            </a:r>
            <a:endParaRPr lang="zh-CN" altLang="zh-CN" sz="240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6"/>
          <p:cNvSpPr/>
          <p:nvPr/>
        </p:nvSpPr>
        <p:spPr>
          <a:xfrm>
            <a:off x="4374059" y="4496584"/>
            <a:ext cx="7255966" cy="105029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3.使学生进一步体会数学与日常生活的密切联系，增强从生活现象中探索数学知识和规律的意识。</a:t>
            </a:r>
            <a:endParaRPr lang="zh-CN" altLang="zh-CN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2039600" y="11760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626237" y="1983301"/>
            <a:ext cx="7689463" cy="8299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sym typeface="+mn-ea"/>
              </a:rPr>
              <a:t>结合实际情境认识成正比例量的特点，并能正确理解正比例的意义。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626236" y="3355975"/>
            <a:ext cx="7689463" cy="4603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buClrTx/>
              <a:buSzTx/>
              <a:buFontTx/>
            </a:pP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sym typeface="+mn-ea"/>
              </a:rPr>
              <a:t>能根据正比例的意义判断两种相关联的量是否成正比例。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3626485" y="4608830"/>
            <a:ext cx="8047990" cy="11988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buClrTx/>
              <a:buSzTx/>
              <a:buFontTx/>
            </a:pP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sym typeface="+mn-ea"/>
              </a:rPr>
              <a:t>体会数量之间相互变化的关系，感受有效表示数量关系及其变化规律的不同数学模型，培养观察能力和发现规律的能力。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63880" y="2238375"/>
            <a:ext cx="2223770" cy="3011805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70000"/>
              </a:lnSpc>
            </a:pP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生活中经常听到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“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成正比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这个词，那么，什么是正比呢？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4670" y="1223645"/>
            <a:ext cx="8467725" cy="476250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4210050" y="2653665"/>
            <a:ext cx="34861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你的努力会和明天的结果成正比！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273550" y="3420745"/>
            <a:ext cx="28321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知识会和能力成正比！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273550" y="4187825"/>
            <a:ext cx="330835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你付出的爱和收获的爱将会成正比！</a:t>
            </a:r>
            <a:endParaRPr lang="zh-CN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01" name="文本框 32777"/>
          <p:cNvSpPr txBox="1"/>
          <p:nvPr/>
        </p:nvSpPr>
        <p:spPr>
          <a:xfrm>
            <a:off x="3878580" y="1654175"/>
            <a:ext cx="5279390" cy="3279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</a:ln>
        </p:spPr>
        <p:txBody>
          <a:bodyPr wrap="square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说出下列每组数量之间的关系。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30000"/>
              </a:lnSpc>
            </a:pPr>
            <a:endParaRPr lang="zh-CN" altLang="en-US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(1)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速度、时间、 路程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endParaRPr lang="zh-CN" altLang="en-US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(2)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单价、 数量、 总价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endParaRPr lang="zh-CN" altLang="en-US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(3)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工作效率、工作时间、工作总量 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8605" y="2900045"/>
            <a:ext cx="1474470" cy="275018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749406" y="3571043"/>
            <a:ext cx="293751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正比例的意义</a:t>
            </a:r>
            <a:endParaRPr lang="zh-CN" altLang="en-US" sz="3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227580" y="1212850"/>
            <a:ext cx="8686800" cy="167195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6" name="Picture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765300" y="3266440"/>
            <a:ext cx="6666230" cy="117983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1769" t="33270"/>
          <a:stretch>
            <a:fillRect/>
          </a:stretch>
        </p:blipFill>
        <p:spPr>
          <a:xfrm>
            <a:off x="1818640" y="2789555"/>
            <a:ext cx="8533130" cy="1115695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" name="直接箭头连接符 1"/>
          <p:cNvCxnSpPr/>
          <p:nvPr/>
        </p:nvCxnSpPr>
        <p:spPr>
          <a:xfrm>
            <a:off x="2209800" y="2063115"/>
            <a:ext cx="7961630" cy="1460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直接箭头连接符 2"/>
          <p:cNvCxnSpPr/>
          <p:nvPr/>
        </p:nvCxnSpPr>
        <p:spPr>
          <a:xfrm>
            <a:off x="2209800" y="4904740"/>
            <a:ext cx="7961630" cy="1460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箭头连接符 3"/>
          <p:cNvCxnSpPr/>
          <p:nvPr/>
        </p:nvCxnSpPr>
        <p:spPr>
          <a:xfrm flipH="1" flipV="1">
            <a:off x="2143760" y="2648585"/>
            <a:ext cx="7903210" cy="3683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箭头连接符 4"/>
          <p:cNvCxnSpPr/>
          <p:nvPr/>
        </p:nvCxnSpPr>
        <p:spPr>
          <a:xfrm flipH="1" flipV="1">
            <a:off x="2143760" y="4165600"/>
            <a:ext cx="7903210" cy="3683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5005705" y="1555750"/>
            <a:ext cx="218122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sym typeface="+mn-ea"/>
              </a:rPr>
              <a:t>时间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增加</a:t>
            </a:r>
            <a:endParaRPr lang="zh-CN" altLang="en-US" sz="24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792345" y="4919345"/>
            <a:ext cx="27959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sym typeface="+mn-ea"/>
              </a:rPr>
              <a:t>路程随着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扩大</a:t>
            </a:r>
            <a:endParaRPr lang="zh-CN" altLang="en-US" sz="240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005705" y="2225040"/>
            <a:ext cx="218122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sym typeface="+mn-ea"/>
              </a:rPr>
              <a:t>时间</a:t>
            </a:r>
            <a:r>
              <a:rPr lang="zh-CN" altLang="en-US" sz="2400">
                <a:solidFill>
                  <a:schemeClr val="accent3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减少</a:t>
            </a:r>
            <a:endParaRPr lang="zh-CN" altLang="en-US" sz="2400">
              <a:solidFill>
                <a:schemeClr val="accent3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4903470" y="4202430"/>
            <a:ext cx="279590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sym typeface="+mn-ea"/>
              </a:rPr>
              <a:t>路程随着</a:t>
            </a:r>
            <a:r>
              <a:rPr lang="zh-CN" altLang="en-US" sz="2400">
                <a:solidFill>
                  <a:schemeClr val="accent3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缩小</a:t>
            </a:r>
            <a:endParaRPr lang="zh-CN" altLang="en-US" sz="2400">
              <a:solidFill>
                <a:schemeClr val="accent3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898650" y="1381125"/>
            <a:ext cx="8686800" cy="16719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63560" name="Text Box 8"/>
          <p:cNvSpPr txBox="1"/>
          <p:nvPr>
            <p:custDataLst>
              <p:tags r:id="rId4"/>
            </p:custDataLst>
          </p:nvPr>
        </p:nvSpPr>
        <p:spPr>
          <a:xfrm>
            <a:off x="1898650" y="3724910"/>
            <a:ext cx="7956550" cy="831215"/>
          </a:xfrm>
          <a:prstGeom prst="rect">
            <a:avLst/>
          </a:prstGeom>
          <a:solidFill>
            <a:srgbClr val="FFFFCC"/>
          </a:solidFill>
          <a:ln w="9525">
            <a:noFill/>
          </a:ln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路程随着时间的变化而变化。像这样的两个量我们把它叫做</a:t>
            </a:r>
            <a:r>
              <a:rPr lang="zh-CN" altLang="en-US" sz="2400">
                <a:solidFill>
                  <a:srgbClr val="FF3300"/>
                </a:solidFill>
                <a:latin typeface="微软雅黑" panose="020b0503020204020204" charset="-122"/>
                <a:ea typeface="微软雅黑" panose="020b0503020204020204" charset="-122"/>
              </a:rPr>
              <a:t>相关联的量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35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35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6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356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3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673032" y="938266"/>
            <a:ext cx="7604125" cy="14446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4" name="图片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45314" y="2292933"/>
            <a:ext cx="5095875" cy="1143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1" name="图片 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046095" y="3450484"/>
            <a:ext cx="1047750" cy="77390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4127" y="4590838"/>
            <a:ext cx="3745177" cy="920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5" name="Picture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272439" y="3556318"/>
            <a:ext cx="1488281" cy="575469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6" name="Picture 1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5760720" y="3496787"/>
            <a:ext cx="1666875" cy="641614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7" name="Picture 1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427595" y="3496787"/>
            <a:ext cx="1488282" cy="657489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8" name="Picture 1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9034939" y="3615849"/>
            <a:ext cx="650875" cy="46037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7" name="组合 6"/>
          <p:cNvGrpSpPr/>
          <p:nvPr/>
        </p:nvGrpSpPr>
        <p:grpSpPr>
          <a:xfrm>
            <a:off x="2231390" y="4756150"/>
            <a:ext cx="3528695" cy="1318260"/>
            <a:chOff x="3514" y="7490"/>
            <a:chExt cx="5557" cy="2076"/>
          </a:xfrm>
        </p:grpSpPr>
        <p:sp>
          <p:nvSpPr>
            <p:cNvPr id="2" name="矩形标注 1"/>
            <p:cNvSpPr/>
            <p:nvPr/>
          </p:nvSpPr>
          <p:spPr>
            <a:xfrm>
              <a:off x="5177" y="7490"/>
              <a:ext cx="3895" cy="899"/>
            </a:xfrm>
            <a:prstGeom prst="wedgeRectCallout">
              <a:avLst>
                <a:gd name="adj1" fmla="val -50718"/>
                <a:gd name="adj2" fmla="val 68798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charset="-122"/>
                  <a:ea typeface="微软雅黑" panose="020b0503020204020204" charset="-122"/>
                </a:rPr>
                <a:t>速度</a:t>
              </a:r>
              <a:endParaRPr lang="zh-CN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pic>
          <p:nvPicPr>
            <p:cNvPr id="3" name="图片 2" descr="图片3"/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 flipH="1">
              <a:off x="3514" y="7848"/>
              <a:ext cx="1594" cy="1718"/>
            </a:xfrm>
            <a:prstGeom prst="rect">
              <a:avLst/>
            </a:prstGeom>
          </p:spPr>
        </p:pic>
      </p:grpSp>
      <p:sp>
        <p:nvSpPr>
          <p:cNvPr id="4" name="矩形标注 3"/>
          <p:cNvSpPr/>
          <p:nvPr/>
        </p:nvSpPr>
        <p:spPr>
          <a:xfrm>
            <a:off x="3243580" y="5672455"/>
            <a:ext cx="2852420" cy="570865"/>
          </a:xfrm>
          <a:prstGeom prst="wedgeRectCallout">
            <a:avLst>
              <a:gd name="adj1" fmla="val -50862"/>
              <a:gd name="adj2" fmla="val -709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速度没有变化</a:t>
            </a:r>
            <a:endParaRPr lang="zh-CN" altLang="en-US" sz="24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圆角矩形标注 5"/>
          <p:cNvSpPr/>
          <p:nvPr/>
        </p:nvSpPr>
        <p:spPr>
          <a:xfrm>
            <a:off x="6563995" y="5606415"/>
            <a:ext cx="2421890" cy="571500"/>
          </a:xfrm>
          <a:prstGeom prst="wedgeRoundRectCallout">
            <a:avLst>
              <a:gd name="adj1" fmla="val 61038"/>
              <a:gd name="adj2" fmla="val -116000"/>
              <a:gd name="adj3" fmla="val 16667"/>
            </a:avLst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rgbClr val="FBD964"/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rgbClr val="FFFD51"/>
              </a:gs>
            </a:gsLst>
            <a:lin ang="162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思源黑体 CN 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  <a:sym typeface="+mn-ea"/>
              </a:rPr>
              <a:t>也就是速度一定</a:t>
            </a:r>
            <a:endParaRPr lang="zh-CN" altLang="en-US" sz="2400" smtClean="0">
              <a:solidFill>
                <a:schemeClr val="tx1"/>
              </a:solidFill>
              <a:effectLst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TextBox 37"/>
          <p:cNvSpPr txBox="1"/>
          <p:nvPr>
            <p:custDataLst>
              <p:tags r:id="rId2"/>
            </p:custDataLst>
          </p:nvPr>
        </p:nvSpPr>
        <p:spPr>
          <a:xfrm>
            <a:off x="2377623" y="1190020"/>
            <a:ext cx="7897947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我们可以</a:t>
            </a:r>
            <a:r>
              <a:rPr lang="zh-CN" altLang="en-US" sz="2400" smtClean="0">
                <a:latin typeface="微软雅黑" panose="020b0503020204020204" charset="-122"/>
                <a:ea typeface="微软雅黑" panose="020b0503020204020204" charset="-122"/>
              </a:rPr>
              <a:t>用下面的式子表示这几个量之间的关系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：</a:t>
            </a:r>
            <a:endParaRPr lang="zh-CN" altLang="en-US" sz="2400">
              <a:latin typeface="微软雅黑" panose="020b0503020204020204" charset="-122"/>
              <a:ea typeface="微软雅黑" panose="020b0503020204020204" charset="-122"/>
            </a:endParaRPr>
          </a:p>
        </p:txBody>
      </p:sp>
      <mc:AlternateContent>
        <mc:Choice Requires="a14">
          <p:sp>
            <p:nvSpPr>
              <p:cNvPr id="39" name="TextBox 38" title=""/>
              <p:cNvSpPr txBox="1"/>
              <p:nvPr/>
            </p:nvSpPr>
            <p:spPr>
              <a:xfrm>
                <a:off x="4105816" y="1886593"/>
                <a:ext cx="4032448" cy="8547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400" i="1" smtClean="0">
                              <a:latin typeface="Cambria Math" panose="02040503050406030204" charset="0"/>
                              <a:ea typeface="微软雅黑" panose="020b0503020204020204" charset="-122"/>
                              <a:cs typeface="Cambria Math" panose="02040503050406030204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zh-CN" altLang="en-US" sz="2400" i="0">
                              <a:latin typeface="Cambria Math" panose="02040503050406030204" charset="0"/>
                              <a:ea typeface="MS Mincho" charset="0"/>
                              <a:cs typeface="Cambria Math" panose="02040503050406030204" charset="0"/>
                            </a:rPr>
                            <m:t>路程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zh-CN" altLang="en-US" sz="2400" i="0">
                              <a:latin typeface="Cambria Math" panose="02040503050406030204" charset="0"/>
                              <a:ea typeface="MS Mincho" charset="0"/>
                              <a:cs typeface="Cambria Math" panose="02040503050406030204" charset="0"/>
                            </a:rPr>
                            <m:t>时间</m:t>
                          </m:r>
                        </m:den>
                      </m:f>
                      <m:r>
                        <m:rPr>
                          <m:sty m:val="p"/>
                        </m:rPr>
                        <a:rPr lang="zh-CN" altLang="en-US" sz="2400" i="0" smtClean="0">
                          <a:latin typeface="Cambria Math" panose="02040503050406030204" charset="0"/>
                          <a:ea typeface="MS Mincho" charset="0"/>
                          <a:cs typeface="Cambria Math" panose="02040503050406030204" charset="0"/>
                        </a:rPr>
                        <m:t>＝</m:t>
                      </m:r>
                      <m:r>
                        <m:rPr>
                          <m:sty m:val="p"/>
                        </m:rPr>
                        <a:rPr lang="zh-CN" altLang="en-US" sz="2400" i="0">
                          <a:latin typeface="Cambria Math" panose="02040503050406030204" charset="0"/>
                          <a:ea typeface="MS Mincho" charset="0"/>
                          <a:cs typeface="Cambria Math" panose="02040503050406030204" charset="0"/>
                        </a:rPr>
                        <m:t>速度</m:t>
                      </m:r>
                      <m:r>
                        <m:rPr>
                          <m:sty m:val="p"/>
                        </m:rPr>
                        <a:rPr lang="zh-CN" altLang="en-US" sz="2400" i="0" smtClean="0">
                          <a:latin typeface="Cambria Math" panose="02040503050406030204" charset="0"/>
                          <a:ea typeface="MS Mincho" charset="0"/>
                          <a:cs typeface="Cambria Math" panose="02040503050406030204" charset="0"/>
                        </a:rPr>
                        <m:t>（</m:t>
                      </m:r>
                      <m:r>
                        <m:rPr>
                          <m:sty m:val="p"/>
                        </m:rPr>
                        <a:rPr lang="zh-CN" altLang="en-US" sz="2400" i="0">
                          <a:latin typeface="Cambria Math" panose="02040503050406030204" charset="0"/>
                          <a:ea typeface="MS Mincho" charset="0"/>
                          <a:cs typeface="Cambria Math" panose="02040503050406030204" charset="0"/>
                        </a:rPr>
                        <m:t>一定</m:t>
                      </m:r>
                      <m:r>
                        <m:rPr>
                          <m:sty m:val="p"/>
                        </m:rPr>
                        <a:rPr lang="zh-CN" altLang="en-US" sz="2400" i="0" smtClean="0">
                          <a:latin typeface="Cambria Math" panose="02040503050406030204" charset="0"/>
                          <a:ea typeface="MS Mincho" charset="0"/>
                          <a:cs typeface="Cambria Math" panose="02040503050406030204" charset="0"/>
                        </a:rPr>
                        <m:t>）</m:t>
                      </m:r>
                    </m:oMath>
                  </m:oMathPara>
                </a14:m>
                <a:endParaRPr lang="zh-CN" altLang="en-US" sz="2400"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endParaRPr>
              </a:p>
            </p:txBody>
          </p:sp>
        </mc:Choice>
        <mc:Fallback>
          <p:sp>
            <p:nvSpPr>
              <p:cNvPr id="39" name="TextBox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5816" y="1886593"/>
                <a:ext cx="4032448" cy="854710"/>
              </a:xfrm>
              <a:prstGeom prst="rect">
                <a:avLst/>
              </a:prstGeom>
              <a:blipFill rotWithShape="1">
                <a:blip r:embed="rId3"/>
                <a:stretch>
                  <a:fillRect l="-13" t="-1" r="3" b="1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  <a:endParaRPr lang="zh-CN" altLang="en-US">
                  <a:noFill/>
                </a:endParaRPr>
              </a:p>
            </p:txBody>
          </p:sp>
        </mc:Fallback>
      </mc:AlternateContent>
      <p:sp>
        <p:nvSpPr>
          <p:cNvPr id="40" name="TextBox 39"/>
          <p:cNvSpPr txBox="1"/>
          <p:nvPr/>
        </p:nvSpPr>
        <p:spPr>
          <a:xfrm>
            <a:off x="2593648" y="2977267"/>
            <a:ext cx="7535553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4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路程</a:t>
            </a:r>
            <a:r>
              <a:rPr lang="zh-CN" altLang="en-US" sz="2400" smtClean="0">
                <a:latin typeface="微软雅黑" panose="020b0503020204020204" charset="-122"/>
                <a:ea typeface="微软雅黑" panose="020b0503020204020204" charset="-122"/>
              </a:rPr>
              <a:t>和</a:t>
            </a:r>
            <a:r>
              <a:rPr lang="zh-CN" altLang="en-US" sz="24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时间</a:t>
            </a:r>
            <a:r>
              <a:rPr lang="zh-CN" altLang="en-US" sz="2400" smtClean="0">
                <a:latin typeface="微软雅黑" panose="020b0503020204020204" charset="-122"/>
                <a:ea typeface="微软雅黑" panose="020b0503020204020204" charset="-122"/>
              </a:rPr>
              <a:t>是两种</a:t>
            </a:r>
            <a:r>
              <a:rPr lang="zh-CN" altLang="en-US" sz="2400" smtClean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</a:rPr>
              <a:t>关联的量</a:t>
            </a:r>
            <a:r>
              <a:rPr lang="zh-CN" altLang="en-US" sz="2400" smtClean="0">
                <a:latin typeface="微软雅黑" panose="020b0503020204020204" charset="-122"/>
                <a:ea typeface="微软雅黑" panose="020b0503020204020204" charset="-122"/>
              </a:rPr>
              <a:t>，时间变化，路程也随着变化。当路程和相对应时间的比的</a:t>
            </a:r>
            <a:r>
              <a:rPr lang="zh-CN" altLang="en-US" sz="24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比值总是一定</a:t>
            </a:r>
            <a:r>
              <a:rPr lang="zh-CN" altLang="en-US" sz="2400" smtClean="0">
                <a:latin typeface="微软雅黑" panose="020b0503020204020204" charset="-122"/>
                <a:ea typeface="微软雅黑" panose="020b0503020204020204" charset="-122"/>
              </a:rPr>
              <a:t>（也就是速度一定）时，我们就说，行驶的</a:t>
            </a:r>
            <a:r>
              <a:rPr lang="zh-CN" altLang="en-US" sz="24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路程和时间成正比例关系</a:t>
            </a:r>
            <a:r>
              <a:rPr lang="zh-CN" altLang="en-US" sz="2400" smtClean="0"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zh-CN" altLang="en-US" sz="2400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行驶</a:t>
            </a:r>
            <a:r>
              <a:rPr lang="zh-CN" altLang="en-US" sz="2400" smtClean="0">
                <a:latin typeface="微软雅黑" panose="020b0503020204020204" charset="-122"/>
                <a:ea typeface="微软雅黑" panose="020b0503020204020204" charset="-122"/>
              </a:rPr>
              <a:t>的</a:t>
            </a:r>
            <a:r>
              <a:rPr lang="zh-CN" altLang="en-US" sz="2400" smtClean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</a:rPr>
              <a:t>路程</a:t>
            </a:r>
            <a:r>
              <a:rPr lang="zh-CN" altLang="en-US" sz="2400" smtClean="0">
                <a:latin typeface="微软雅黑" panose="020b0503020204020204" charset="-122"/>
                <a:ea typeface="微软雅黑" panose="020b0503020204020204" charset="-122"/>
              </a:rPr>
              <a:t>和</a:t>
            </a:r>
            <a:r>
              <a:rPr lang="zh-CN" altLang="en-US" sz="2400" smtClean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微软雅黑" panose="020b0503020204020204" charset="-122"/>
                <a:ea typeface="微软雅黑" panose="020b0503020204020204" charset="-122"/>
              </a:rPr>
              <a:t>时间</a:t>
            </a:r>
            <a:r>
              <a:rPr lang="zh-CN" altLang="en-US" sz="2400" smtClean="0">
                <a:latin typeface="微软雅黑" panose="020b0503020204020204" charset="-122"/>
                <a:ea typeface="微软雅黑" panose="020b0503020204020204" charset="-122"/>
              </a:rPr>
              <a:t>是</a:t>
            </a:r>
            <a:r>
              <a:rPr lang="zh-CN" altLang="en-US" sz="240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成正比例的量</a:t>
            </a:r>
            <a:r>
              <a:rPr lang="zh-CN" altLang="en-US" sz="2400" smtClean="0"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2400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1885315" y="1043305"/>
            <a:ext cx="4763135" cy="1554480"/>
            <a:chOff x="2969" y="1643"/>
            <a:chExt cx="7501" cy="2448"/>
          </a:xfrm>
        </p:grpSpPr>
        <p:sp>
          <p:nvSpPr>
            <p:cNvPr id="2" name="矩形标注 1"/>
            <p:cNvSpPr/>
            <p:nvPr/>
          </p:nvSpPr>
          <p:spPr>
            <a:xfrm>
              <a:off x="5347" y="1643"/>
              <a:ext cx="5123" cy="1133"/>
            </a:xfrm>
            <a:prstGeom prst="wedgeRectCallout">
              <a:avLst>
                <a:gd name="adj1" fmla="val -53263"/>
                <a:gd name="adj2" fmla="val 89868"/>
              </a:avLst>
            </a:prstGeom>
            <a:solidFill>
              <a:srgbClr val="C8FCA5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概括一下什么叫正比例</a:t>
              </a:r>
              <a:endParaRPr lang="zh-CN" altLang="en-US" sz="2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</p:txBody>
        </p:sp>
        <p:pic>
          <p:nvPicPr>
            <p:cNvPr id="3" name="图片 2" descr="图片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969" y="1843"/>
              <a:ext cx="1842" cy="2248"/>
            </a:xfrm>
            <a:prstGeom prst="rect">
              <a:avLst/>
            </a:prstGeom>
          </p:spPr>
        </p:pic>
      </p:grpSp>
      <p:grpSp>
        <p:nvGrpSpPr>
          <p:cNvPr id="8" name="组合 7"/>
          <p:cNvGrpSpPr/>
          <p:nvPr/>
        </p:nvGrpSpPr>
        <p:grpSpPr>
          <a:xfrm>
            <a:off x="2875280" y="2657475"/>
            <a:ext cx="8025130" cy="2673985"/>
            <a:chOff x="4528" y="4185"/>
            <a:chExt cx="12638" cy="4211"/>
          </a:xfrm>
        </p:grpSpPr>
        <p:sp>
          <p:nvSpPr>
            <p:cNvPr id="5" name="圆角矩形标注 4"/>
            <p:cNvSpPr/>
            <p:nvPr/>
          </p:nvSpPr>
          <p:spPr>
            <a:xfrm>
              <a:off x="4528" y="4185"/>
              <a:ext cx="9242" cy="3180"/>
            </a:xfrm>
            <a:prstGeom prst="wedgeRoundRectCallout">
              <a:avLst>
                <a:gd name="adj1" fmla="val 58980"/>
                <a:gd name="adj2" fmla="val 32599"/>
                <a:gd name="adj3" fmla="val 16667"/>
              </a:avLst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思源黑体 CN Bold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400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两种</a:t>
              </a:r>
              <a:r>
                <a:rPr lang="zh-CN" altLang="en-US" sz="2400" smtClean="0">
                  <a:solidFill>
                    <a:srgbClr val="00B0F0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相关</a:t>
              </a:r>
              <a:r>
                <a:rPr lang="zh-CN" altLang="en-US" sz="2400" smtClean="0">
                  <a:gradFill>
                    <a:gsLst>
                      <a:gs pos="0">
                        <a:srgbClr val="007BD3"/>
                      </a:gs>
                      <a:gs pos="100000">
                        <a:srgbClr val="034373"/>
                      </a:gs>
                    </a:gsLst>
                    <a:lin scaled="0"/>
                  </a:gra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联的量</a:t>
              </a:r>
              <a:r>
                <a:rPr lang="zh-CN" altLang="en-US" sz="2400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，一种量变化，另一种量也随着变化。如果这两种量相对应的两个数的</a:t>
              </a:r>
              <a:r>
                <a:rPr lang="zh-CN" altLang="en-US" sz="2400" smtClean="0">
                  <a:solidFill>
                    <a:srgbClr val="FF0000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比值一定</a:t>
              </a:r>
              <a:r>
                <a:rPr lang="zh-CN" altLang="en-US" sz="2400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，我们就说这两种量</a:t>
              </a:r>
              <a:r>
                <a:rPr lang="zh-CN" altLang="en-US" sz="2400" smtClean="0">
                  <a:solidFill>
                    <a:srgbClr val="FF0000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成正比例关系</a:t>
              </a:r>
              <a:r>
                <a:rPr lang="zh-CN" altLang="en-US" sz="2400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，这两种量是</a:t>
              </a:r>
              <a:r>
                <a:rPr lang="zh-CN" altLang="en-US" sz="2400" smtClean="0">
                  <a:solidFill>
                    <a:srgbClr val="FF0000"/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成正比例的量</a:t>
              </a:r>
              <a:r>
                <a:rPr lang="zh-CN" altLang="en-US" sz="2400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。</a:t>
              </a:r>
              <a:endParaRPr lang="zh-CN" altLang="en-US" sz="2400" smtClean="0"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</p:txBody>
        </p:sp>
        <p:pic>
          <p:nvPicPr>
            <p:cNvPr id="6" name="图片 5" descr="图片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15137" y="4757"/>
              <a:ext cx="2029" cy="3639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820329" y="3428762"/>
            <a:ext cx="293751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600" b="1" kern="1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tx1"/>
                </a:solidFill>
              </a:rPr>
              <a:t>正比例的判定</a:t>
            </a:r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https://d.book118.com/038053013072006047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  <p:tag name="KSO_WM_UNIT_PLACING_PICTURE_USER_VIEWPORT" val="{&quot;height&quot;:2304.166929133858,&quot;width&quot;:11975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UNIT_PLACING_PICTURE_USER_VIEWPORT" val="{&quot;height&quot;:2633,&quot;width&quot;:13680}"/>
</p:tagLst>
</file>

<file path=ppt/tags/tag4.xml><?xml version="1.0" encoding="utf-8"?>
<p:tagLst xmlns:p="http://schemas.openxmlformats.org/presentationml/2006/main">
  <p:tag name="KSO_WM_BEAUTIFY_FLAG" val=""/>
  <p:tag name="KSO_WM_UNIT_PLACING_PICTURE_USER_VIEWPORT" val="{&quot;height&quot;:2304.166929133858,&quot;width&quot;:11975}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EF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EF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自定义 3">
      <a:majorFont>
        <a:latin typeface="思源黑体 CN Bold"/>
        <a:ea typeface="思源黑体 CN Bold"/>
        <a:cs typeface="Arial"/>
      </a:majorFont>
      <a:minorFont>
        <a:latin typeface="思源黑体 CN Bold"/>
        <a:ea typeface="思源黑体 CN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1_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自定义 3">
      <a:majorFont>
        <a:latin typeface="思源黑体 CN Bold"/>
        <a:ea typeface="思源黑体 CN Bold"/>
        <a:cs typeface="Arial"/>
      </a:majorFont>
      <a:minorFont>
        <a:latin typeface="思源黑体 CN Bold"/>
        <a:ea typeface="思源黑体 CN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2_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自定义 3">
      <a:majorFont>
        <a:latin typeface="思源黑体 CN Bold"/>
        <a:ea typeface="思源黑体 CN Bold"/>
        <a:cs typeface="Arial"/>
      </a:majorFont>
      <a:minorFont>
        <a:latin typeface="思源黑体 CN Bold"/>
        <a:ea typeface="思源黑体 CN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13_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自定义 3">
      <a:majorFont>
        <a:latin typeface="思源黑体 CN Bold"/>
        <a:ea typeface="思源黑体 CN Bold"/>
        <a:cs typeface="Arial"/>
      </a:majorFont>
      <a:minorFont>
        <a:latin typeface="思源黑体 CN Bold"/>
        <a:ea typeface="思源黑体 CN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r="http://schemas.openxmlformats.org/officeDocument/2006/relationships" xmlns:a="http://schemas.openxmlformats.org/drawingml/2006/main" name="14_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自定义 3">
      <a:majorFont>
        <a:latin typeface="思源黑体 CN Bold"/>
        <a:ea typeface="思源黑体 CN Bold"/>
        <a:cs typeface="Arial"/>
      </a:majorFont>
      <a:minorFont>
        <a:latin typeface="思源黑体 CN Bold"/>
        <a:ea typeface="思源黑体 CN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r="http://schemas.openxmlformats.org/officeDocument/2006/relationships" xmlns:a="http://schemas.openxmlformats.org/drawingml/2006/main" name="10_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自定义 3">
      <a:majorFont>
        <a:latin typeface="思源黑体 CN Bold"/>
        <a:ea typeface="思源黑体 CN Bold"/>
        <a:cs typeface="Arial"/>
      </a:majorFont>
      <a:minorFont>
        <a:latin typeface="思源黑体 CN Bold"/>
        <a:ea typeface="思源黑体 CN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8">
      <vt:lpstr>Arial</vt:lpstr>
      <vt:lpstr>Calibri</vt:lpstr>
      <vt:lpstr>宋体</vt:lpstr>
      <vt:lpstr>思源黑体 CN Bold</vt:lpstr>
      <vt:lpstr>Oswald</vt:lpstr>
      <vt:lpstr>等线</vt:lpstr>
      <vt:lpstr>Aharoni</vt:lpstr>
      <vt:lpstr>Monotype Corsiva</vt:lpstr>
      <vt:lpstr>思源黑体 CN Light</vt:lpstr>
      <vt:lpstr>楷体</vt:lpstr>
      <vt:lpstr>Times New Roman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2024-09-28T22:11:12.189</cp:lastPrinted>
  <dcterms:created xsi:type="dcterms:W3CDTF">2024-09-28T14:11:12Z</dcterms:created>
  <dcterms:modified xsi:type="dcterms:W3CDTF">2024-09-28T14:11:18Z</dcterms:modified>
</cp:coreProperties>
</file>