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7C5665-951A-475B-A95C-8FEC73D513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172FFE-B489-44D7-8CC7-B0601E4316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806338-F972-4033-8A05-247D5033B8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EEB745-7E5B-4414-8096-FB04888376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C87FBF-F38F-495F-BE90-D40758CD4F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675B3B-AAC2-4D92-B20E-4EA012029B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870656-5035-48DA-9A36-3385191DE8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5A5DD9-E31B-4FA7-9628-FFDE1A823B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EBF88B-86F0-4145-BA87-8374B6F66C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9F7D0F-FC28-484A-A967-CA260D4F5D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C43C4F-7914-4893-A248-48564E675B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5303002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《生物上册期中复习》ppt课件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绪论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细胞的结构与功能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生物的新陈代谢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遗传与变异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生物的分类与进化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期中复习题及答案解析</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绪论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生物学是一门研究生物体的结构、功能、发生和发展规律的自然科学。</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生物学定义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生物学的研究对象包括从微生物、植物、动物到人类的各种生物，以及生物与其环境之间的相互关系。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研究对象</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24" b="2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生物学的研究领域广泛，包括细胞生物学、分子生物学、遗传学、生态学、生物进化等。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研究领域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生物学的定义与研究对象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生物学可以根据研究对象和研究方法的不同，分为多个分支学科，如植物学、动物学、微生物学、生态学等。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学习方法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学习生物学需要掌握科学探究的基本方法，包括观察、实验、推理和总结等。同时，还需要注重理论学习和实践应用的结合，通过实践来加深对理论知识的理解。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生物学的分类与学习方法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细胞的结构与功能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358" r="2835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81" r="324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细胞膜由磷脂双分子层构成，具有选择透过性，能够控制物质进出细胞。</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细胞膜的结构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维持细胞内外环境的稳定，参与细胞间的信息交流，实现细胞内的物质运输和能量转换。</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细胞膜的功能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细胞膜的结构与功能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747" r="21747"/>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细胞器的结构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细胞器是细胞内具有一定形态和功能的亚细胞结构，包括线粒体、叶绿体、内质网、高尔基体等。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细胞器的功能</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线粒体是细胞的“动力工厂”，负责提供能量；叶绿体是光合作用的场所，负责将光能转化为化学能；内质网和高尔基体则参与蛋白质的合成、加工和运输。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细胞器的结构与功能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443" r="64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细胞核由核膜、核仁和染色质构成，是细胞的遗传信息库。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细胞核负责储存和复制遗传信息，控制细胞的代谢和发育，是细胞生命活动的重要调控中心。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细胞核的结构与功能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细胞核的功能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细胞核的结构</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生物的新陈代谢</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光合作用是植物、藻类和某些细菌通过光能将二氧化碳和水转化为有机物和氧气的过程，是地球上最重要的化学反应之一。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光合作用主要发生在叶绿体中，分为光反应和暗反应两个阶段。光反应中，植物吸收光能，将水分子分解为氧气和电子，同时将二氧化碳固定为有机物。暗反应中，植物利用光反应产生的能量，将二氧化碳还原为有机物，同时释放氧气。</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光合作用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7617" b="761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呼吸作用是生物体通过氧化代谢产生能量、同时产生二氧化碳和其他产物的过程。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呼吸作用主要在细胞质和线粒体中进行，通过一系列酶促反应，将有机物氧化分解为水和二氧化碳，同时释放能量供生物体使用。呼吸作用是生物体获取能量的主要方式之一，对于维持生物体的生命活动至关重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物质代谢和能量代谢是生物体内发生的化学反应和能量转化的过程，它们相互联系、相互影响。</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物质代谢主要涉及生物体内各种物质的合成、分解和转化，如糖类、脂肪、蛋白质等。这些物质在代谢过程中不断被合成和分解，以维持生物体的正常生理功能。能量代谢主要涉及生物体内能量的转化和利用，如光能、化学能等。这些能量在代谢过程中不断被转化和释放，以维持生物体的生命活动。物质代谢和能量代谢的协调进行，对于维持生物体的稳态和正常生理功能至关重要。</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物质代谢与能量代谢</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https://d.book118.com/038053030025006035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2024-09-13T20:56:54.607</cp:lastPrinted>
  <dcterms:created xsi:type="dcterms:W3CDTF">2024-09-13T12:56:54Z</dcterms:created>
  <dcterms:modified xsi:type="dcterms:W3CDTF">2024-09-13T12:56:56Z</dcterms:modified>
</cp:coreProperties>
</file>