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87164C-F8F4-4BB4-B0B1-891895A034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FDE853-2CC1-4F66-8DB6-22144D971F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4D91D9-4134-4A0E-937E-BF1B5F9461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2C4A71-9916-4BBC-9990-5C3CC24F80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5D1C36B-2170-464C-B37D-062114D68F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3F0FC86-9AF8-4764-8DBE-B77890C4BC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8150892-78FC-493A-88F0-0A9BB20A2B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680A5C-40EA-4627-B8A7-53774FB3BE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CD6FF5-CB5B-4917-9BDE-8E9414B541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E107CC-D00F-4C0B-A987-3BE4E2478B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DBA6FF-17B0-4C5A-93E5-A859C1E14B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1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8053135055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如何制定有效的促销计划和营销预算</a:t>
            </a:r>
            <a:endParaRPr lang="en-US" sz="5175" b="1">
              <a:solidFill>
                <a:srgbClr val="00AF57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084071" y="4751645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汇报人：</a:t>
            </a:r>
            <a:endParaRPr lang="en-US" sz="2025">
              <a:solidFill>
                <a:srgbClr val="00AF57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441200" y="5124644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2024-01-08</a:t>
            </a:r>
            <a:endParaRPr lang="en-US" sz="2025">
              <a:solidFill>
                <a:srgbClr val="00AF57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促销计划概述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营销预算概述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制定有效的促销计划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制定有效的营销预算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促销计划和营销预算的协同作用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案例分析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contents</a:t>
            </a:r>
            <a:endParaRPr lang="en-US" sz="5775" b="1">
              <a:solidFill>
                <a:schemeClr val="accent3">
                  <a:lumMod val="40000"/>
                  <a:lumOff val="60000"/>
                  <a:alpha val="34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</a:t>
            </a:r>
            <a:endParaRPr lang="en-US" sz="765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录</a:t>
            </a:r>
            <a:endParaRPr lang="en-US" sz="765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7650" b="1">
              <a:solidFill>
                <a:srgbClr val="00AF57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促销计划概述</a:t>
            </a:r>
            <a:endParaRPr lang="en-US" sz="5175" b="1">
              <a:solidFill>
                <a:srgbClr val="00AF57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促销计划是指企业为了促进销售、提高市场份额和增加利润而制定的营销策略。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促销计划对于企业来说至关重要，它能够吸引潜在客户、提高销售额、增强品牌知名度和忠诚度，从而帮助企业实现长期成功。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促销计划的定义和重要性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针对特定时间段（如节假日、季节性活动等）的促销活动，通常以折扣、赠品等形式吸引消费者。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短期促销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持续时间较长（如几个月或一年以上）的促销活动，通常涉及更广泛的营销策略，如会员计划、积分奖励等。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长期促销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以推广品牌形象和知名度为主要目的的促销活动，如赞助活动、品牌大使计划等。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品牌促销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促销计划的类型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了解目标市场的需求、竞争状况和消费者行为，为制定有效的促销计划提供依据。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市场调研</a:t>
            </a:r>
            <a:endParaRPr lang="en-US" sz="187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将促销计划付诸实践，并密切关注实施过程中的效果和反馈，及时调整策略以确保达到预期目标。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实施与监控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明确促销活动的目的，如增加销售额、提高市场份额或提升品牌知名度等。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确定促销目标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根据目标市场和消费者需求，选择合适的促销方式，如折扣、赠品、限时抢购等。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选择促销策略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根据企业财务状况和促销目标，合理分配营销预算，确保促销活动的顺利进行。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制定预算</a:t>
            </a:r>
            <a:endParaRPr lang="en-US" sz="19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345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345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345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lang="en-US" sz="345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</a:t>
            </a:r>
            <a:endParaRPr lang="en-US" sz="345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制定促销计划的关键步骤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7650" b="1">
              <a:solidFill>
                <a:srgbClr val="00AF57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营销预算概述</a:t>
            </a:r>
            <a:endParaRPr lang="en-US" sz="5175" b="1">
              <a:solidFill>
                <a:srgbClr val="00AF57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营销预算是企业为实施营销战略和达到营销目标，在一定时期内所投入的资源、资金和费用总额。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营销预算是企业营销战略的重要组成部分，它有助于企业合理分配资源、控制营销活动、提高营销效果和实现营销目标。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营销预算的定义和重要性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营销预算的重要性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营销预算的定义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营销预算的组成部分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促销费用</a:t>
              </a:r>
              <a:endPara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市场调研费用</a:t>
              </a:r>
              <a:endParaRPr lang="en-US" sz="1575" b="1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包括促销活动的设计、实施和监测等费用。</a:t>
              </a:r>
              <a:endParaRPr lang="en-US" sz="12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包括市场调查、数据分析等费用。</a:t>
              </a:r>
              <a:endParaRPr lang="en-US" sz="12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广告费用</a:t>
            </a:r>
            <a:endParaRPr lang="en-US" sz="1575" b="1">
              <a:solidFill>
                <a:schemeClr val="accent4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销售费用</a:t>
            </a:r>
            <a:endParaRPr lang="en-US" sz="1575" b="1">
              <a:solidFill>
                <a:schemeClr val="accent3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其他相关费用</a:t>
            </a:r>
            <a:endParaRPr lang="en-US" sz="1575" b="1">
              <a:solidFill>
                <a:schemeClr val="accent4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包括媒体购买、广告制作、发布等费用。</a:t>
            </a:r>
            <a:endParaRPr lang="en-US" sz="12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包括销售人员薪酬、奖金、培训等费用。</a:t>
            </a:r>
            <a:endParaRPr lang="en-US" sz="12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包括公关、展览、赞助等费用。</a:t>
            </a:r>
            <a:endParaRPr lang="en-US" sz="12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制定营销预算的方法和步骤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398507" y="1008278"/>
            <a:ext cx="3394996" cy="490334"/>
            <a:chOff x="4398507" y="1008278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4398507" y="100827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制定预算计划</a:t>
              </a:r>
              <a:endPara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根据企业实际情况和市场分析结果，制定具体的预算计划，包括各项费用预算和时间安排。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70038" y="1975579"/>
            <a:ext cx="3394996" cy="490334"/>
            <a:chOff x="1070038" y="1975579"/>
            <a:chExt cx="3394996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1070038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分析市场和竞争环境</a:t>
              </a:r>
              <a:endPara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了解市场需求、竞争态势和消费者行为，为制定预算提供依据。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03771" y="4161775"/>
            <a:ext cx="3394996" cy="490334"/>
            <a:chOff x="303771" y="4161775"/>
            <a:chExt cx="3394996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303771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确定营销目标</a:t>
              </a:r>
              <a:endPara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52" name="TextBox 52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明确企业的营销目标和战略，确保预算与企业的长期发展目标相一致。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733442" y="1975579"/>
            <a:ext cx="3394996" cy="490334"/>
            <a:chOff x="7733442" y="1975579"/>
            <a:chExt cx="3394996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7733442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分配资源</a:t>
              </a:r>
              <a:endPara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56" name="TextBox 56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根据预算计划，合理分配资源，确保各项营销活动的有效实施。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451818" y="4161775"/>
            <a:ext cx="3394996" cy="490334"/>
            <a:chOff x="8451818" y="4161775"/>
            <a:chExt cx="3394996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8451818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监测与调整</a:t>
              </a:r>
              <a:endPara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60" name="TextBox 6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在实施过程中，对预算执行情况进行监测和分析，及时调整预算，以确保实现营销目标。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7650" b="1">
              <a:solidFill>
                <a:srgbClr val="00AF57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制定有效的促销计划</a:t>
            </a:r>
            <a:endParaRPr lang="en-US" sz="5175" b="1">
              <a:solidFill>
                <a:srgbClr val="00AF57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目标市场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在制定促销计划之前，需要明确目标市场，了解市场的规模、特点、需求和趋势，以便针对不同市场制定相应的策略。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目标客户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确定目标客户群体，了解他们的需求、偏好、消费习惯和购买力，以便更好地定位产品和制定促销策略。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确定目标市场和目标客户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2406" r="22406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促销策略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根据目标市场的特点和目标客户的需求，选择合适的促销策略，如折扣、赠品、捆绑销售等。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促销活动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制定具体的促销活动，包括活动时间、活动内容、参与方式等，以吸引目标客户的关注和参与。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确定促销策略和活动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制定详细的促销计划时间表，包括活动准备、执行和评估等阶段的时间安排，以确保计划的顺利实施。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时间表</a:t>
            </a:r>
            <a:endParaRPr lang="en-US" sz="201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根据促销计划的需要，合理分配预算，包括产品成本、宣传费用、人员工资等，以确保计划的可行性和效果。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预算分配</a:t>
            </a:r>
            <a:endParaRPr lang="en-US" sz="201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制定促销计划的时间表和预算分配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https://d.book118.com/038053135055006026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2024-09-03T14:59:59.058</cp:lastPrinted>
  <dcterms:created xsi:type="dcterms:W3CDTF">2024-09-03T06:59:59Z</dcterms:created>
  <dcterms:modified xsi:type="dcterms:W3CDTF">2024-09-03T07:00:00Z</dcterms:modified>
</cp:coreProperties>
</file>