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E6F80C-27C9-4723-B4D9-EFBEAC7C8C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E071D4-EBAE-4AE0-977D-23819426FF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568339-883E-4B59-B257-B7717EAEDD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29E9D1-4450-4494-AB6D-B4AE895F19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F8E0A1-6389-4AA5-9758-594273F47A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7FA5C6-1782-48C9-B9C7-7651FF74FA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C595EE-5F0F-4549-9BF3-D2F4D46820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C3AA13-3CA8-4425-B5AC-E7B8F97180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F626FA-84B0-4DE7-8FBE-A46A935072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88CCE3-AE19-4936-83B7-41B8DE614A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778687-0B4D-466D-9B2F-8634A95921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05510203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优化课程管理提升保教质量课件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当前课程管理存在的问题</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优化课程管理的策略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提高保教质量的措施</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案例分析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结论与建议</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课程管理的重要性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确保教育目标的实现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有效的课程管理能够确保教育目标的实现，为学生提供符合期望的教育成果。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提高教育质量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良好的课程管理有助于提高教育质量，通过持续改进和优化课程，以满足学生的学习需求。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促进教师专业发展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课程管理为教师提供专业发展的机会，通过参与课程设计和实施，提升教师的教育教学能力。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71" r="177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保教质量的定义与标准</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保教质量是指幼儿教育机构在提供保育和教育服务过程中所达到的水平和标准，包括教育内容、教学方法、教育环境等多个方面。</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保教质量标准是衡量幼儿教育机构保教服务质量的准则，通常包括教育目标、课程设置、师资力量、设施设备等方面的要求。</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当前课程管理存在的问题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课程结构失衡</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课程设置过于偏重理论，缺乏实践环节，导致学生实际操作能力不足。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课程设置缺乏个性化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未能根据学生的兴趣、特长和需求进行个性化课程设计，影响学生的学习积极性。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课程内容陈旧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课程内容未能及时更新，与时代发展脱节，无法满足学生和社会的需求。</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课程设置不合理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教师授课方式过于传统，缺乏创新和互动，影响学生的学习效果。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教学方法单一</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课堂管理松散</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实践教学缺乏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课堂纪律不严，影响学生的学习氛围和效果。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实践教学环节薄弱，学生无法将理论知识与实践相结合，影响知识转化和应用。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课程实施不规范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评价标准不明确，评价过程主观性强，缺乏客观性和公正性。</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评价标准模糊</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过于注重考试成绩，忽略了学生的综合素质和实践能力的评价。</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评价方式单一</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评价结果未能及时反馈给学生和教师，无法对教学进行及时调整和改进。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评价反馈不足</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课程评价不科学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优化课程管理的策略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确保课程目标与教育理念、培养目标相一致，明确课程在整体教育体系中的定位和作用。</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课程目标明确</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根据学生需求和学科发展，精选课程内容，注重知识的系统性和连贯性。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课程内容精选</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合理安排课程顺序，注重学科交叉融合，促进学生综合素质的发展。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课程结构合理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制定科学的课程设置方案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教学资源保障</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提供充足的教学资源，包括教材、实验器材、网络资源等，满足教学需求。</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教学方法创新</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采用启发式、探究式等多样化教学方法，激发学生主动学习和思考。</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课堂管理规范</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建立规范的课堂管理制度，营造良好的课堂氛围，提高课堂教学效果。</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加强课程实施的过程管理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https://d.book118.com/038055102031006026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2024-09-03T07:25:21.996</cp:lastPrinted>
  <dcterms:created xsi:type="dcterms:W3CDTF">2024-09-02T23:25:22Z</dcterms:created>
  <dcterms:modified xsi:type="dcterms:W3CDTF">2024-09-02T23:25:24Z</dcterms:modified>
</cp:coreProperties>
</file>