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8115-E48A-497B-820E-C8260F50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EB1AE-324F-4BF5-A9EB-26461384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46AA7-4BA3-4720-AE40-F500B5FE8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574FC-CBDA-4C7D-806F-B5A4D10B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2A20F-4494-4BF1-9245-B91367B0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EFA155-2356-4B09-BF97-D73669B7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F5FF1-FEAB-4233-A5D4-DC9BBACF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04D43-9127-4CC8-BD42-A9751330A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A3229-2E54-4836-B070-88D207D91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D49B2-3573-4C88-8514-8327ABFCC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61BFC-4C87-4791-B568-A64D255D8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6047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境外人员住宿登记和出入境证件介绍及识别行业特制\n## 1.境外人员住宿登记的基本概念与重要性\n### 1.1境外人员住宿登记的法律依据和规定\n### 1.2境外人员住宿登记的目的和意义\n### 1.3境外人员住宿登记的实施方法和流程\n## 2.出入境证件的种类与识别方法\n### 2.1护照：国际通用的旅行证件\n### 2.2签证：入境许可证明文件\n### 2.3其他出入境证件及识别要点\n## 3.境外人员住宿登记的行业应用与案例分析\n### 3.1酒店业：境外人员住宿登记的具体操作\n### 3.2旅游业：出入境证件的核对与登记\n### 3.3其他相关行业应用及案例分析\n## 4.境外人员住宿登记与出入境证件识别的技术支持\n### 4.1信息系统的应用与数据管理\n### 4.2生物识别技术在出入境证件识别中的应用\n### 4.3其他技术支持手段与未来发展趋势\n## 5.境外人员住宿登记与出入境证件识别的行业挑战与应对策略\n### 5.1法律法规的不断完善与挑战\n### 5.2技术创新与应用的局限性\n### 5.3行业合作的加强与国际交流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境外人员住宿登记和出入境证件介绍及识别行业特制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境外人员住宿登记的基本概念与重要性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遵守**《中华人民共和国出境入境管理法》**的规定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境外人员在中国境内住宿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登记信息包括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姓名、国籍、护照号码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遵守**《旅馆业治安管理办法》**的规定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旅馆业经营者应当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如实登记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境外人员的住宿信息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及时向公安机关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住宿登记信息</a:t>
                </a:r>
                <a:endParaRPr/>
              </a:p>
            </p:txBody>
          </p:sp>
          <p:pic>
            <p:nvPicPr>
              <p:cNvPr id="19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遵守其他相关法律法规的规定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反恐怖主义法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确保境外人员住宿登记信息的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</a:t>
                </a:r>
                <a:endParaRPr/>
              </a:p>
            </p:txBody>
          </p:sp>
          <p:pic>
            <p:nvPicPr>
              <p:cNvPr id="19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境外人员住宿登记的法律依据和规定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打击恐怖主义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跨国犯罪</a:t>
                </a:r>
                <a:endParaRPr/>
              </a:p>
            </p:txBody>
          </p: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维护国家安全和社会稳定</a:t>
                </a:r>
                <a:endParaRPr/>
              </a:p>
            </p:txBody>
          </p:sp>
        </p:grpSp>
        <p:grpSp>
          <p:nvGrpSpPr>
            <p:cNvPr id="20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不受侵犯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促进国际交流与合作</a:t>
                </a:r>
                <a:endParaRPr/>
              </a:p>
            </p:txBody>
          </p:sp>
          <p:sp>
            <p:nvSpPr>
              <p:cNvPr id="21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保护境内外国人的合法权益</a:t>
                </a:r>
                <a:endParaRPr/>
              </a:p>
            </p:txBody>
          </p:sp>
          <p:sp>
            <p:nvSpPr>
              <p:cNvPr id="21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规范旅馆业的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提高旅馆业的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信誉度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  <p:sp>
            <p:nvSpPr>
              <p:cNvPr id="21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提高旅馆业的服务质量和管理水平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境外人员住宿登记的目的和意义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境外人员住宿登记的实施方法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前台登记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：境外人员在旅馆前台办理入住手续时，提供护照等相关证件进行登记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在线登记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：旅馆通过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为境外人员提供在线登记服务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其他登记方式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：如电话登记、自助登记等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境外人员住宿登记的流程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核实证件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：旅馆工作人员核实境外人员的护照、签证等证件信息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填写登记表格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：境外人员填写住宿登记表格，提供相关信息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报送登记信息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：旅馆将登记信息及时向公安机关报送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信息更新与注销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：境外人员离店时，旅馆办理信息更新或注销手续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境外人员住宿登记的实施方法和流程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出入境证件的种类与识别方法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护照的种类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普通护照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：用于一般公民出国旅行、探亲访友等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公务护照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：用于政府官员、外交人员等执行公务出国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外交护照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：用于国家元首、政府首脑等出国进行正式访问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护照的识别方法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查看护照封面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：确认护照类型、颁发国家和有效期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核对护照号码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：与所持签证或其他证件的护照号码一致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检查护照签发机关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：与所持签证或其他证件的签发机关一致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护照：国际通用的旅行证件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签证的种类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旅游签证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：用于短期访问、观光、度假等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商务签证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：用于商务活动、会议、谈判等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学生签证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：用于在境内学校学习、进修等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工作签证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：用于在境内工作、实习等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签证的识别方法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查看签证类型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：确认签证种类和目的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核对签证号码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：与所持护照或其他证件的签证号码一致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检查签证签发机关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：与所持护照或其他证件的签发机关一致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签证：入境许可证明文件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其他出入境证件及识别要点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其他出入境证件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出入境通行证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：用于短期出境、入境活动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台湾居民来往大陆通行证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：用于台湾居民来往大陆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港澳居民来往内地通行证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：用于港澳居民来往内地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识别要点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核对证件号码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：与所持护照或其他证件的号码一致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检查证件有效期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：确保证件在有效期内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核对签发机关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：与所持护照或其他证件的签发机关一致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境外人员住宿登记的行业应用与案例分析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酒店业的境外人员住宿登记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前台登记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：酒店前台为境外人员办理入住手续，核实证件并提供登记服务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：确保境外人员住宿期间的人身安全和财产安全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退房结算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：境外人员离店时，酒店办理退房手续并报送登记信息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某酒店境外人员住宿登记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：酒店成功为一名外国游客办理入住手续，并按规定报送了住宿登记信息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某酒店客房安全事件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：酒店发现一名境外人员携带可疑物品，及时报警并确保了客房安全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酒店业：境外人员住宿登记的具体操作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https://d.book118.com/038056047027006040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境外人员住宿登记和出入境证件介绍及识别行业特制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2024-09-18T10:34:03.420</cp:lastPrinted>
  <dcterms:created xsi:type="dcterms:W3CDTF">2024-09-18T02:34:03Z</dcterms:created>
  <dcterms:modified xsi:type="dcterms:W3CDTF">2024-09-18T02:34:05Z</dcterms:modified>
</cp:coreProperties>
</file>