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C4787-FD2B-4DE7-B775-EE26F343B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8BC39-BAF9-4110-8CE7-C6BDF0B95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D5152-CB19-45C7-B4F6-521473B7A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6999A-722C-4F90-9D1C-939F4F8B3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185EDB-7441-4E89-9C8A-C7AE6494F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0B0512-51D2-48F9-BE42-8FD55ED5E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C896C2-0FE5-45B3-918F-BA00B4A27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0BE2F-BDFA-4688-A9D2-BB563509B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611ED-BC4F-41FE-8C47-5F13627FC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553D7-9A13-4D23-9660-4595B3A7C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B442E-ABB1-499F-85C7-3FEDA6888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5705605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商超市场竞争分析与应对策略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2024-01-08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商超市场概述</a:t>
            </a:r>
            <a:endParaRPr lang="en-US" sz="21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商超市场竞争分析</a:t>
            </a:r>
            <a:endParaRPr lang="en-US" sz="21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商超市场应对策略</a:t>
            </a:r>
            <a:endParaRPr lang="en-US" sz="21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商超市场创新发展</a:t>
            </a:r>
            <a:endParaRPr lang="en-US" sz="21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商超市场未来展望</a:t>
            </a:r>
            <a:endParaRPr lang="en-US" sz="21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6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7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商超市场概述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96" r="280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商超市场是指以零售业务为主的商业经营模式，通过集中采购、统一管理和标准化销售，为消费者提供各类商品和服务的市场。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商超市场具有商品种类繁多、价格实惠、购物便利等特点，是广大消费者日常购物的主要场所。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商超市场的定义与特点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商超市场起源于20世纪初，最初以食品杂货为主要销售商品，逐渐发展成为综合性的零售市场。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起步阶段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随着经济的发展和消费需求的提升，商超市场在20世纪后期开始快速发展，逐渐成为主流的零售业态。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快速发展阶段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进入21世纪，随着电商和新型零售模式的兴起，商超市场竞争日益激烈，各商家纷纷寻求创新和差异化发展。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竞争加剧阶段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商超市场的发展历程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42" b="4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目前，商超市场已经形成了较为稳定的竞争格局，各大商家通过提升商品品质、优化购物体验、拓展线上业务等方式来吸引消费者。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未来，商超市场将朝着更加智能化、个性化、社区化的方向发展，同时面临着电商和新型零售模式的挑战和机遇。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商超市场的现状与趋势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7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商超市场竞争分析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识别不同类型的竞争对手，如直接竞争对手、间接竞争对手、替代品竞争对手和潜在竞争对手。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竞争对手类型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竞争对手分析要素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竞争态势分析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评估竞争对手的市场份额、产品组合、价格策略、营销渠道、服务质量和创新能力等。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分析市场竞争格局，包括市场集中度、竞争者数量和竞争程度等。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竞争对手分析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识别不同的消费者群体，并根据其需求和特点进行市场细分。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市场细分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根据企业资源和能力，选择适合自身的市场定位，如高端市场、中端市场或低端市场。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定位选择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通过产品差异化、服务差异化、品牌差异化和渠道差异化等方式，提升企业在市场中的竞争力。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差异化策略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市场定位与差异化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消费者行为分析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消费者需求洞察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深入了解消费者的需求、偏好和消费习惯，以便更好地满足其需求。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消费者购买决策过程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分析消费者购买决策过程，包括问题识别、信息搜索、方案评估、购买决策和购后行为等阶段。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消费者行为变化趋势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关注消费者行为的变化趋势，以便及时调整市场策略。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库存管理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采用有效的库存管理方法，如实时库存更新和安全库存设置，以降低库存成本并确保产品供应的稳定性。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供应商选择与评估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评估现有供应商的能力和可靠性，并选择具有竞争力的供应商。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物流与配送优化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优化物流和配送网络，提高配送效率并降低运输成本。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458" r="5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供应链管理分析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7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商超市场应对策略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不断推出新产品，满足消费者多样化的需求，提高市场占有率。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创新产品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418" r="2841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根据市场需求和消费者偏好，调整产品组合，提高整体销售效果。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优化产品组合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确保产品质量，建立品牌形象，赢得消费者信任。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品质保证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https://d.book118.com/038057056055006026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2024-09-03T15:00:57.885</cp:lastPrinted>
  <dcterms:created xsi:type="dcterms:W3CDTF">2024-09-03T07:00:57Z</dcterms:created>
  <dcterms:modified xsi:type="dcterms:W3CDTF">2024-09-03T07:00:59Z</dcterms:modified>
</cp:coreProperties>
</file>