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5F1B8-A29A-4191-B538-7A7140E62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46E18-264F-4B76-9B6C-1E6008948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6E6BD-5346-43A7-9AC7-6E3BDBF5C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AEE12-4388-4FC1-AC80-50DFFDA35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986AD-AD6D-4D76-B360-AC6896919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085B7-89D9-4D63-98D8-F3EEF2AE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E2EB0-C760-4023-B7BD-866D9FBB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F4E31-1E2A-4BC8-BE4E-F9B18F68C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C420E-0894-445B-B293-2721D3D51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25350-7348-4610-8FA6-A779A9EA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F20F9-813E-4B5E-9C08-B21856FE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7071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安全生产管理制度的设备检修管理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设备检修计划与组织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设备检修实施与控制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设备检修安全与风险管理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设备检修记录与报告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设备检修效果评价与持续改进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55" r="125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039" r="130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设备检修管理是指对企业生产设备进行定期检查、维护、修理和更新等活动的计划、组织、实施和控制过程。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确保设备安全、稳定、高效运行，提高设备利用率，降低故障率，减少维修成本，保障企业生产顺利进行。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适用于企业内所有生产设备、辅助设备、动力设备及相关设施的检修管理。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设备使用部门、设备维修部门、设备管理部门及其他相关部门。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19" b="21319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管理原则：坚持预防为主、维修为辅的原则，实行全员参与、科学管理、持续改进的设备检修管理方针。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管理原则与要求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管理要求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制定完善的设备检修管理制度和流程，明确各级管理人员和操作人员的职责和权限。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建立设备档案，记录设备的基本信息、运行状况、维修记录等，为设备检修提供依据。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1375" b="113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加强设备日常维护和保养，提高设备的可靠性和稳定性。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定期对设备检修管理工作进行总结和评估，不断改进和提高管理水平。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制定设备检修计划，合理安排检修时间和人员，确保检修工作顺利进行。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强化设备检修过程中的安全管理，确保检修人员的人身安全和设备安全。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设备检修计划与组织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编制检修计划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结合生产计划和设备状况，制定详细的检修计划，明确检修项目、时间、人员等要素。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检修计划需经过相关部门审批，并根据实际情况进行适时调整，确保计划的合理性和可行性。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确定检修周期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根据设备类型、运行状况、历史数据等因素，合理确定各类设备的检修周期，确保设备在良好状态下运行。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检修计划编制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成立专门的检修工作小组，明确各成员的责任分工，确保检修工作的顺利进行。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根据检修计划，制定具体的实施方案，包括检修步骤、安全措施、应急预案等。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加强与生产、采购等相关部门的沟通协调，确保检修工作与生产计划的协调一致。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检修工作组织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对检修所需的设备进行检查和调试，确保其处于良好状态，满足检修需求。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根据检修计划，合理安排检修人员，并进行必要的培训和技能提升。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提前采购和储备所需的备品备件、工具材料等，确保检修工作的顺利进行。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设备检修实施与控制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46" r="68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根据设备状况、历史检修记录及生产需求，制定详细的检修计划，明确检修目标、时间、人员、物资等安排。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制定检修计划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对参与检修的人员进行技能和安全培训，确保他们熟悉检修流程、操作规范和安全要求。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检修人员培训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提前准备好所需的检修工具、测量仪器和备品备件，确保其质量和数量满足检修需求。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工具与备品准备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检查并确认检修现场的安全措施，如断电、挂牌、隔离等，确保作业安全。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安全措施落实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检修前准备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https://d.book118.com/038057071107006036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2024-09-16T02:56:22.813</cp:lastPrinted>
  <dcterms:created xsi:type="dcterms:W3CDTF">2024-09-15T18:56:22Z</dcterms:created>
  <dcterms:modified xsi:type="dcterms:W3CDTF">2024-09-15T18:56:25Z</dcterms:modified>
</cp:coreProperties>
</file>