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1E0486-27A8-46E4-B626-92EAD9FCA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9F712C-80CF-4C14-9DDD-27F1172D4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5C6D94-32E7-4D8C-A2DA-B43B6908A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0B91B2-9172-44CB-96C3-8C6C716164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5768DC-082C-4142-88F0-C5146FA1C4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0C1365-AA38-4C7E-B048-1A6E054F3D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0E63D6-3E06-44E3-AFA7-C4BA30B143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14981C-8C15-4E7B-A1E3-D4056053DA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FF3F2C-B383-4834-806A-D29D77C04D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25F373-84AC-4342-AAFE-9ACE27FD7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D94153-56B7-4215-A1F6-B76407149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57103045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情感认同员工对企业有强烈的认同感</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2024-01-03</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员工对企业的情感认同表现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情感认同对员工的影响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情感认同对企业的影响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如何增强员工对企业的情感认同</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情感认同的实践案例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提升员工满意度和忠诚度</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情感认同员工对企业有强烈的认同感，能够提升员工对企业的满意度和忠诚度，使员工更加积极地投入工作。</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增强企业凝聚力</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情感认同可以促进员工之间的信任和合作，增强企业的凝聚力，有利于企业形成积极向上的工作氛围。</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推动企业发展</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情感认同员工将个人的发展与企业的发展紧密结合，积极为企业的发展贡献力量，推动企业的持续进步。</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提高工作效率</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情感认同员工更加热爱自己的工作，愿意为工作付出更多的时间和精力，从而提高工作效率。</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增强创新能力</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情感认同员工对企业的信任和支持，使他们更加敢于尝试和创新，为企业的创新发展提供源源不断的动力。</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促进团队合作</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情感认同员工之间更容易建立信任和默契，形成高效的团队合作，共同应对工作中的挑战。</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提升企业形象</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情感认同员工对企业的认同和热爱，会自然而然地传递给身边的人，提升企业的形象和知名度。</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情感认同的重要性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员工对企业的情感认同表现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尊重并践行企业文化</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员工深入了解并真心接受企业的文化，将其视为个人行为的重要指导。</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积极参与企业活动</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员工乐于参加企业组织的各类活动，如年会、团建等，表现出对企业文化的积极融入。</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倡导企业文化</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员工不仅自身践行企业文化，还积极向同事、客户等传播企业文化，成为企业文化的忠实传播者。</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对企业文化的认同</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员工的个人价值观与企业的价值观高度契合，认为企业的价值观符合自己的道德和职业标准。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价值观一致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践行企业价值观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维护企业价值观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员工在工作中积极践行企业的价值观，如诚信、创新、责任等，以实际行动体现对企业的认同。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员工在面对挑战和困难时，坚守企业的价值观，勇于维护企业的形象和声誉。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对企业价值观的认同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员工认为企业的目标与个人的职业目标相一致，愿意为实现企业目标付出努力。</a:t>
            </a:r>
          </a:p>
        </p:txBody>
      </p:sp>
      <p:pic>
        <p:nvPicPr>
          <p:cNvPr id="5" name="Picture 5"/>
          <p:cNvPicPr>
            <a:picLocks noChangeAspect="1"/>
          </p:cNvPicPr>
          <p:nvPr/>
        </p:nvPicPr>
        <p:blipFill>
          <a:blip r:embed="rId2"/>
          <a:srcRect l="6323" r="632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5083" r="50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目标一致性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员工为实现企业目标而积极投入工作，主动承担责任，追求卓越的工作表现。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积极投入工作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员工关注企业的发展动态，对企业的未来充满信心，愿意为企业的发展贡献自己的力量。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支持企业发展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对企业目标的认同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情感认同对员工的影响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员工对企业有情感认同，会更容易产生内在的工作动力，愿意为企业付出更多努力。</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激发内在动力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员工会主动学习新知识、新技能，以更好地适应企业发展的需要。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主动学习提升</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718" r="1071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员工会更加关注自己的工作表现，努力提升工作质量和效率，以实现个人和企业的共同目标。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追求卓越绩效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提高工作积极性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515" b="245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增强团队凝聚力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强化团队合作意识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情感认同有助于员工之间建立信任，形成紧密的合作关系，共同为企业发展贡献力量。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促进团队沟通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员工之间更愿意分享信息、交流想法，从而提高团队的沟通效率和决策质量。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提升团队士气</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员工对企业的情感认同会转化为对团队的认同，从而提升团队士气，增强团队的战斗力。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获得更多发展机会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企业会给予有情感认同的员工更多的关注和支持，提供更多的职业发展机会和培训资源。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明确职业目标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员工对企业的情感认同有助于其更清晰地认识自己的职业目标和发展方向。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提升个人价值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员工通过不断努力和成长，能够在企业中发挥更大的作用，实现个人价值的提升。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941" r="1494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促进个人成长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https://d.book118.com/038057103045006024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2024-08-31T09:30:00.262</cp:lastPrinted>
  <dcterms:created xsi:type="dcterms:W3CDTF">2024-08-31T01:30:00Z</dcterms:created>
  <dcterms:modified xsi:type="dcterms:W3CDTF">2024-08-31T01:30:02Z</dcterms:modified>
</cp:coreProperties>
</file>