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A91A8-3F09-4D3D-A7A6-FA3BF1DB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82C3B-9F77-4372-8EF7-9401BF73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26E66-0107-498A-826A-28D8327E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4F2AD-6CA9-430F-8CE9-F4362E09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3E27E-B3B7-424F-8F90-91C98E0A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E1CC7-E7AF-450E-BA62-27A85397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B855E-841C-4820-920B-ABAD7E729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50FAF-C3DF-4185-8181-BF8B0854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66B31-F331-4A55-8157-0804FA886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232F-266B-4FBC-AF3E-28F50962B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AB03B-AA0E-47B0-8AA6-569761F6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00651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《防治校园霸凌》ppt课件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什么是校园霸凌？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校园霸凌的原因分析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如何防治校园霸凌？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校园霸凌的应对措施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什么是校园霸凌？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37" r="32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校园霸凌是指在校园内或校园周边发生的，对受害者造成身体上、心理上或社交上的伤害或困扰的行为。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校园霸凌通常包括身体上的欺凌、言语上的辱骂、社交上的孤立、网络上的恶意攻击等形式。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校园霸凌的常见形式包括身体上的推搡、打骂、恐吓、侮辱、排挤、孤立等行为，以及言语上的嘲笑、威胁、恶意评论等言语攻击。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此外，网络霸凌也是近年来越来越常见的形式，包括在网络上发布恶意信息、恶意图片、视频等，对受害者造成心理上的伤害。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校园霸凌的常见形式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校园霸凌对受害者的身心健康、学习和人际关系等方面都会造成极大的负面影响。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会出现焦虑、抑郁、自卑、孤独等心理问题，甚至可能导致自杀意念。同时，校园霸凌也会影响受害者的学习成绩和人际关系，降低其社会适应能力。对于家庭和社会而言，校园霸凌也会带来极大的负面影响，如家庭破裂、社会不稳定等。因此，防治校园霸凌是十分必要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校园霸凌的危害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校园霸凌的原因分析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08" r="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部分学生可能因为自我认知不足，形成自卑、敏感的性格，容易成为被霸凌的对象。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一些学生可能因为缺乏社交技巧，难以融入集体，容易被孤立和排挤。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一些家长可能过于严厉或忽视孩子的成长，导致孩子缺乏关爱和支持，容易受到霸凌。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家庭环境不和谐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家庭环境不和谐、父母关系紧张等，可能影响孩子的心理健康，增加其成为霸凌者的可能性。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学校管理松懈、对校园霸凌监管不力，可能导致校园霸凌现象的滋生。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过分强调考试成绩的教育方式，可能导致部分学生心理压力增大，转而通过霸凌他人来释放压力。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网络媒体的负面影响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网络媒体的普及使得一些学生接触到不良信息，模仿网络上的暴力行为，导致校园霸凌现象的出现。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社会价值观的扭曲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社会上过分追求成功和名利，可能导致部分学生产生扭曲的价值观，认为通过欺凌他人来展示自己的“强大”。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如何防治校园霸凌？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加强法律法规宣传教育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开展法律知识讲座，提高师生对法律法规的认识和理解，引导他们自觉遵守法律法规。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宣传《中华人民共和国未成年人保护法》等相关法律法规，明确校园霸凌的危害性和法律责任。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https://d.book118.com/038060065135006026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2024-09-04T10:39:17.358</cp:lastPrinted>
  <dcterms:created xsi:type="dcterms:W3CDTF">2024-09-04T02:39:17Z</dcterms:created>
  <dcterms:modified xsi:type="dcterms:W3CDTF">2024-09-04T02:39:19Z</dcterms:modified>
</cp:coreProperties>
</file>