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221892-27A3-47B4-97C3-8A62729E8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582760-BAFF-413C-ABAD-0D582728E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7C9CFA-7646-4E25-A787-5DFFBF7A9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749CE8-6A6A-431F-91D1-D2CAFFDB2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9A2DF6-7E1E-4865-9929-C21AB1451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8C92AE-CC61-44F3-A497-DF7C1290E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04DF80-981E-41DF-85EC-FA8EFDBF5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E5B974-169F-4E7F-876A-87A35A7D7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4A27E5-9843-49C8-A990-D4141997F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7230F4-08F5-43FF-BDFB-7F768734D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9216FD-9131-4E33-B3FE-190776BE8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6104000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建筑工作个人年度工作总结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专业技能提升与成长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工作中遇到的挑战及应对策略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个人职业规划与发展方向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对公司、团队和行业的建议和思考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感恩与致谢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工作成果与业绩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678" b="467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本年度完成项目概述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商业综合体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成功完成了一座商业综合体的设计与施工工作，包括主体结构、外立面、室内装修等各个方面，实现了项目的按时交付和高质量标准。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住宅小区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负责了一个大型住宅小区的建设项目，包括住宅楼、配套设施、景观绿化等，确保了项目的顺利进行和居民的满意入住。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公共建筑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参与了一项公共建筑的设计和施工工作，如图书馆、博物馆等，提升了城市的文化品质和公共服务水平。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767" b="47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在项目执行过程中，严格遵守国家和行业相关质量标准，通过有效的质量管理和控制措施，确保了各项工程质量的稳定和可靠。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始终将安全生产放在首位，建立健全的安全管理体系和应急预案，加强安全培训和日常检查，有效防范和减少了安全事故的发生。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工程质量及安全情况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安全保障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质量控制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公司表彰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在公司内部评选中，因在项目管理和团队协作方面的突出贡献，荣获“优秀员工”、“最佳项目经理”等荣誉称号。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行业奖项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凭借在商业综合体项目中的卓越表现和创新设计，获得了本年度建筑行业的重要奖项，如“优秀建筑设计奖”、“杰出工程奖”等。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社会认可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通过积极参与社会公益活动和建筑行业交流，提升了个人和公司的知名度与影响力，获得了社会各界的广泛认可和好评。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0000" b="10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获得荣誉与奖项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专业技能提升与成长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通过系统学习和实践，熟练掌握了BIM技术在建筑设计、施工和运维阶段的应用，提高了工作效率和设计质量。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掌握BIM技术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深入研究绿色建筑理论，了解绿色建筑材料、节能技术和可再生能源在建筑中的应用，为未来的绿色建筑设计打下基础。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学习绿色建筑理念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学习并掌握了新的建筑设计软件，如Revit、SketchUp等，提高了设计效率和准确性。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掌握新的设计软件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新知识、新技能学习成果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成功处理了多个复杂项目的设计和施工问题，如高层建筑的结构设计、大跨度空间的稳定性分析等，积累了丰富的经验。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复杂项目处理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在面对项目中的难题时，能够积极寻找创新性的解决方案，如采用新型结构形式、优化施工方案等，为项目的顺利实施提供了有力支持。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创新解决方案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在项目执行过程中，能够准确识别潜在的风险因素，并制定相应的应对措施，降低了项目风险对项目进度和质量的影响。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风险评估与应对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解决问题能力提高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积极参与跨部门协作，与设计、施工、采购等多个部门紧密配合，确保项目的顺利进行。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在项目执行过程中，能够清晰、准确地表达自己的意见和看法，并与团队成员保持良好的沟通和协作，提高了工作效率和团队凝聚力。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在项目中担任重要角色时，能够充分发挥领导力作用，带领团队共同解决问题、推动项目的进展。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领导力提升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908" r="590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团队协作与沟通能力增强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工作中遇到的挑战及应对策略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在建筑行业中，每个项目都有独特的需求和规格，需要不断学习和适应新的技术和方法。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复杂的项目需求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0010" b="1001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紧张的工期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高度的安全风险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333" r="8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由于各种原因，如天气、供应链问题等，常常需要在紧张的工期内完成高质量的建筑工作。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建筑行业涉及高空作业、重型机械操作等高风险活动，需要时刻保持警惕并采取必要的安全措施。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面临的主要挑战分析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通过参加培训课程、学习新的建筑技术和方法，不断提高自己的专业技能和知识水平。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提升专业技能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通过改进工作流程、提高团队协作效率等方式，以应对紧张的工期要求。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优化工作流程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严格遵守安全规定、进行定期的安全检查和培训，以降低安全风险。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加强安全管理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针对性解决方案制定及实施效果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https://d.book118.com/038061040005006033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2024-09-10T18:49:47.756</cp:lastPrinted>
  <dcterms:created xsi:type="dcterms:W3CDTF">2024-09-10T10:49:47Z</dcterms:created>
  <dcterms:modified xsi:type="dcterms:W3CDTF">2024-09-10T10:49:49Z</dcterms:modified>
</cp:coreProperties>
</file>