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23BF2-02BA-4F5B-91D7-4F77BB052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727CE-FB46-46EF-AB75-7BE92F0CB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125C0-886C-48FE-9102-D182AE9B3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A8274-5514-4C72-9A9A-F36957D71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F09D9D-F936-4142-9A82-83A317915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89AB11-B5FC-4983-BF30-578CC572F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57597C-83EC-48BC-A3EA-B8D4614D2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B3CF0-E80F-4D22-AADE-51CBD5DFA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378EE-2AD7-490B-A355-1774F4D71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2D24F-A07D-411C-8A71-D00E7BD5D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97A72-DA7C-42FB-B15D-038E52780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61045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mysql网络数据库设计与开发之用户与权限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用户与权限概述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用户与权限概述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用户与权限的基本概念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在MySQL数据库中，用户是指有权访问和操作数据库的实体。每个用户都有唯一的用户名和密码，用于验证身份。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权限是指允许用户执行特定操作或访问特定资源的许可。例如，读取、写入、删除等操作，以及访问特定数据库或表等资源。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MySQL使用基于角色的访问控制（RBAC）模型来管理用户和权限。这意味着权限是根据角色分配给用户的，而不是直接分配给用户。角色是一组权限的集合，可以分配给多个用户。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MySQL提供了一套完整的权限系统，包括全局权限、数据库权限、表权限和列权限等不同级别的权限。这些权限可以控制对数据库、表、列和存储过程的访问。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MySQL中的用户与权限系统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保护数据安全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通过合理地分配权限，可以限制用户对敏感数据的访问，降低数据泄露和滥用的风险。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提高系统性能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根据用户的实际需求分配适当的权限，可以避免不必要的资源占用和性能损耗。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通过将一组相关的权限分配给角色，可以方便地管理多个用户的权限，减少管理复杂度。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用户与权限管理的意义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用户管理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https://d.book118.com/038061045015006027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2024-09-04T17:31:40.064</cp:lastPrinted>
  <dcterms:created xsi:type="dcterms:W3CDTF">2024-09-04T09:31:40Z</dcterms:created>
  <dcterms:modified xsi:type="dcterms:W3CDTF">2024-09-04T09:31:42Z</dcterms:modified>
</cp:coreProperties>
</file>