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26115F-B7B7-4B7F-BFA2-A1BFCEBD4D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F63C7-A004-4AC7-8031-FA6341D94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622B73-2E90-4EA9-A15B-BD3C1C21C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CFDB39-C166-42EA-911F-2F2AC304F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B2E3F3-E719-47CE-ADDC-C902F153A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19D81A-C721-4754-A67C-0A0B3C7DC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DEC49B-1D4A-4F26-A504-E591F4B18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1601C9-38A1-4A7B-907E-89ECCDA4FD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A9D90A-3DD7-4DB3-81CC-BD0E3FC71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E359AD-3D02-4659-AA93-4FF8640B0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198CA6-B73B-4C48-A747-2F6364F5C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6207000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心理健康教育面试问题及回答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常见面试问题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专业能力问题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实践经验问题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未来规划问题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常见面试问题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简洁明了，突出个人特点和优势。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在自我介绍时，应简明扼要地介绍自己的姓名、年龄、教育背景等基本信息，同时突出自己在心理健康教育方面的专业知识和实践经验，以及个人特长和优势。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表达对心理健康教育的热情和职业规划。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在回答这个问题时，应表达自己对心理健康教育的兴趣和热情，阐述自己选择这个专业的初衷和未来的职业规划，例如希望通过自己的努力帮助更多的人获得健康的心理状态。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为什么选择心理健康教育专业？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全面深入，体现专业素养。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在回答这个问题时，应全面深入地阐述自己对心理健康教育的理解，包括心理健康教育的定义、目标、内容和方法等方面，同时体现自己的专业素养和学术水平。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你对心理健康教育的理解是什么？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你如何处理压力和挫折？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积极应对，保持乐观态度。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在回答这个问题时，应积极应对压力和挫折，分享自己在实际生活中遇到困难时的应对方法和心态调整过程，强调保持乐观、积极向上的态度对于应对压力和挫折的重要性。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9496" r="949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强调个人和社会双重影响。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在回答这个问题时，应强调心理健康教育对个人和社会的重要性，包括提高个人心理素质、促进个人全面发展、减少心理问题对社会的影响等方面，同时结合实际案例和数据支持自己的观点。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你认为心理健康教育对个人和社会的重要性是什么？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专业能力问题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评估心理健康状态需要综合考虑多个方面，包括个体的情感、思维、行为和生理反应。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通过观察个体的情绪表达、言语和行为，以及了解其生活经历和背景，可以初步判断其心理健康状况。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使用心理评估工具，如自评量表、他评量表和访谈法等，可以更准确地评估个体的心理健康水平。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你如何评估一个人的心理健康状态？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对于有心理问题的学生，首先要建立信任关系，了解其问题所在，并提供支持和安慰。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根据学生的具体情况，制定个性化的干预措施，如心理咨询、药物治疗或转介至专业机构。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定期跟进学生的情况，评估干预效果，并根据需要调整方案。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你如何处理有心理问题的学生？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https://d.book118.com/038062070002006044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2024-09-23T18:10:54.240</cp:lastPrinted>
  <dcterms:created xsi:type="dcterms:W3CDTF">2024-09-23T10:10:54Z</dcterms:created>
  <dcterms:modified xsi:type="dcterms:W3CDTF">2024-09-23T10:10:56Z</dcterms:modified>
</cp:coreProperties>
</file>