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8A1521-4B42-4BF9-B3B0-435638B110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15BCF3-29C6-4B93-AEB9-9A92627851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6C650E-7025-4906-95FD-A483C84871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DDDFD4-3F10-48FF-814A-6E9562065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38C08D-22B6-42EF-B274-5B08ADB24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3B7A0C-2F85-4B31-8E50-E09784656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F008B9-9456-42BB-AB21-41C60DC75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7EC2AA-F0F4-44BB-989A-42783D892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ED08A6-C3DB-4E7A-81B8-3E6FF09EF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08CDF7-CEC7-4051-AE9A-F3BEABCC25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7A3E06-0FC7-4D98-9ACE-CD5680995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png" /><Relationship Id="rId3" Type="http://schemas.openxmlformats.org/officeDocument/2006/relationships/image" Target="../media/image17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06207013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大班安全教育ppt预防感冒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感冒的成因与影响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预防感冒的日常措施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感冒的应对方法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预防感冒的特别提示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感冒的成因与影响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病毒感染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感冒主要是由病毒引起的，如流感病毒、鼻病毒等。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如气候变化、室内外温差大、空气污染等环境因素也会导致感冒。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免疫力下降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人体免疫力下降时，容易感染病毒，引发感冒。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接触传染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接触感冒患者或接触病毒污染的物品、环境等，也可能感染感冒病毒。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感冒的成因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轻度症状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重度症状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如高热、头痛、全身乏力、肺炎等。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对于老年人、儿童、身体虚弱的人来说，感冒可能引发其他疾病，如心脏病、肺病等。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如鼻塞、流涕、喉咙痛、轻微发热等。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心理影响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感冒带来的不适和痛苦可能会影响人的情绪和心理健康。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感冒对人体的影响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27369" y="2345863"/>
            <a:ext cx="2194560" cy="3169920"/>
            <a:chOff x="1227369" y="2345863"/>
            <a:chExt cx="2194560" cy="3169920"/>
          </a:xfrm>
        </p:grpSpPr>
        <p:sp>
          <p:nvSpPr>
            <p:cNvPr id="3" name="AutoShape 3"/>
            <p:cNvSpPr/>
            <p:nvPr/>
          </p:nvSpPr>
          <p:spPr>
            <a:xfrm>
              <a:off x="1227369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901952" y="1923166"/>
            <a:ext cx="845393" cy="845393"/>
            <a:chOff x="1901952" y="1923166"/>
            <a:chExt cx="845393" cy="845393"/>
          </a:xfrm>
        </p:grpSpPr>
        <p:sp>
          <p:nvSpPr>
            <p:cNvPr id="5" name="AutoShape 5"/>
            <p:cNvSpPr/>
            <p:nvPr/>
          </p:nvSpPr>
          <p:spPr>
            <a:xfrm>
              <a:off x="1901952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743676" y="2345863"/>
            <a:ext cx="2194560" cy="3169920"/>
            <a:chOff x="3743676" y="2345863"/>
            <a:chExt cx="2194560" cy="3169920"/>
          </a:xfrm>
        </p:grpSpPr>
        <p:sp>
          <p:nvSpPr>
            <p:cNvPr id="7" name="AutoShape 7"/>
            <p:cNvSpPr/>
            <p:nvPr/>
          </p:nvSpPr>
          <p:spPr>
            <a:xfrm>
              <a:off x="3743676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418259" y="1923166"/>
            <a:ext cx="845393" cy="845393"/>
            <a:chOff x="4418259" y="1923166"/>
            <a:chExt cx="845393" cy="845393"/>
          </a:xfrm>
        </p:grpSpPr>
        <p:sp>
          <p:nvSpPr>
            <p:cNvPr id="9" name="AutoShape 9"/>
            <p:cNvSpPr/>
            <p:nvPr/>
          </p:nvSpPr>
          <p:spPr>
            <a:xfrm>
              <a:off x="4418259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259860" y="2345863"/>
            <a:ext cx="2194560" cy="3169920"/>
            <a:chOff x="6259860" y="2345863"/>
            <a:chExt cx="2194560" cy="3169920"/>
          </a:xfrm>
        </p:grpSpPr>
        <p:sp>
          <p:nvSpPr>
            <p:cNvPr id="11" name="AutoShape 11"/>
            <p:cNvSpPr/>
            <p:nvPr/>
          </p:nvSpPr>
          <p:spPr>
            <a:xfrm>
              <a:off x="6259860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934444" y="1923166"/>
            <a:ext cx="845393" cy="845393"/>
            <a:chOff x="6934444" y="1923166"/>
            <a:chExt cx="845393" cy="845393"/>
          </a:xfrm>
        </p:grpSpPr>
        <p:sp>
          <p:nvSpPr>
            <p:cNvPr id="13" name="AutoShape 13"/>
            <p:cNvSpPr/>
            <p:nvPr/>
          </p:nvSpPr>
          <p:spPr>
            <a:xfrm>
              <a:off x="6934444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8776167" y="2345863"/>
            <a:ext cx="2194560" cy="3169920"/>
            <a:chOff x="8776167" y="2345863"/>
            <a:chExt cx="2194560" cy="3169920"/>
          </a:xfrm>
        </p:grpSpPr>
        <p:sp>
          <p:nvSpPr>
            <p:cNvPr id="15" name="AutoShape 15"/>
            <p:cNvSpPr/>
            <p:nvPr/>
          </p:nvSpPr>
          <p:spPr>
            <a:xfrm>
              <a:off x="8776167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450750" y="1923166"/>
            <a:ext cx="845393" cy="845393"/>
            <a:chOff x="9450750" y="1923166"/>
            <a:chExt cx="845393" cy="845393"/>
          </a:xfrm>
        </p:grpSpPr>
        <p:sp>
          <p:nvSpPr>
            <p:cNvPr id="17" name="AutoShape 17"/>
            <p:cNvSpPr/>
            <p:nvPr/>
          </p:nvSpPr>
          <p:spPr>
            <a:xfrm>
              <a:off x="9450750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AutoShape 18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飞沫传播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通过咳嗽、打喷嚏等方式将病毒传播给他人。</a:t>
            </a:r>
            <a:endParaRPr lang="en-US" sz="1100"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接触传播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接触病毒污染的物品、环境表面，再用手触摸口鼻眼等部位，也可能感染病毒。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空气传播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病毒在空气中长时间悬浮，吸入后可能感染。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群体聚集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在封闭、拥挤的环境中，病毒更容易传播。</a:t>
            </a:r>
            <a:endParaRPr lang="en-US" sz="1100"/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感冒的传播途径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预防感冒的日常措施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5750" b="35750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1" b="17921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经常用肥皂和流动水洗手，特别是在咳嗽、打喷嚏或接触公共物品后。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保持面部清洁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用干净的毛巾或纸巾擦拭鼻涕，避免用手直接触摸鼻子和眼睛。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避免共用餐具和毛巾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使用个人专属的餐具、毛巾和水杯，避免交叉使用。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保持个人卫生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0062" b="20062"/>
          <a:stretch>
            <a:fillRect/>
          </a:stretch>
        </p:blipFill>
        <p:spPr>
          <a:xfrm>
            <a:off x="6099049" y="3829217"/>
            <a:ext cx="5058967" cy="216330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使用空气净化器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在室内使用空气净化器可以过滤空气中的病毒和细菌，提高室内空气质量。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定期开窗通风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每天至少开窗通风两次，每次15-30分钟，以减少病毒在室内传播的风险。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保持室内空气流通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保证摄入足够的蔬菜、水果、全谷类食物和蛋白质，增强身体免疫力。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充足睡眠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保证每天有足够的睡眠时间，有助于身体恢复和免疫力提升。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适度锻炼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进行适度的体育锻炼，增强体质和免疫力，减少感冒的风险。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合理饮食与作息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根据医生建议接种流感疫苗，以预防流感和其他呼吸道传染病。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接种疫苗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避免接触病人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注意保暖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尽量避免接触有感冒症状的人，特别是高风险人群，如儿童、老年人、身体虚弱者等。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在寒冷季节要注意保暖，避免受凉，以免感冒病毒趁虚而入。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增强体质与免疫力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感冒的应对方法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https://d.book118.com/038062070137006037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2024-09-18T00:35:03.002</cp:lastPrinted>
  <dcterms:created xsi:type="dcterms:W3CDTF">2024-09-17T16:35:03Z</dcterms:created>
  <dcterms:modified xsi:type="dcterms:W3CDTF">2024-09-17T16:35:04Z</dcterms:modified>
</cp:coreProperties>
</file>