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4EDF7-01DC-4607-8100-25D6E505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166E7-7F1D-45FE-A641-C2C8E71FA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82B0A-3E0B-494A-9C00-04104E0B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5B1F3-E5FA-4D8F-B587-FDFC0BAF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F9128-B7AA-40D2-8705-05190AFD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784C4-FE42-4433-9789-31F38117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BE20A-AEDB-4A44-AACF-46302A4C4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EA6C0-C9C4-419B-AC74-0C381CDD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86A11-D79B-47EA-92CF-9F9AE786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A9926-BCDD-48F0-88CE-74035199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20C83-2870-4C0B-9BC3-382B7E3A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306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突发事件中的医学救援培训有效促进事故场景的处理能力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突发事件中的医学救援流程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突发事件中的心理干预与支持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通过培训，使救援人员掌握专业的医学知识和技能，能够在突发事件中迅速、准确地进行医学救援，降低事故现场的人员伤亡。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提升救援人员应对能力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将医学救援培训纳入应急救援体系，提高整体救援水平，确保在各类突发事件中能够迅速响应、有效处置。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完善应急救援体系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随着社会发展，突发事件类型不断增多，救援场景日益复杂。通过培训，提升救援人员的适应能力和综合素质，满足复杂多变的救援需求。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适应复杂多变的救援需求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包括人体解剖、生理、病理等基础医学知识，为后续的救援操作提供理论支持。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培训心肺复苏、止血包扎、伤员搬运等常用急救技能，确保救援人员在事故现场能够迅速实施有效的急救措施。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学习灾难医学的基本概念、灾难现场的医学处置原则和方法，提高救援人员在极端环境下的应对能力。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通过模拟演练、心理辅导等方式，提高救援人员的心理素质和应对压力的能力，确保在紧张、危险的事故现场能够保持冷静、果断处置。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强化团队协作意识，培养救援人员之间的默契和协作能力，确保在复杂的救援场景中能够高效、有序地开展工作。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心理素质培养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灾难医学知识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突发事件是指突然发生，造成或者可能造成严重社会危害，需要采取应急处置措施予以应对的自然灾害、事故灾难、公共卫生事件和社会安全事件。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根据突发事件的性质、危害程度、可控性和影响范围等因素，一般可分为特别重大、重大、较大和一般四级。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突然性、不确定性、破坏性、衍生性。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对人民生命财产安全造成威胁，对社会稳定和经济发展产生不良影响，对环境和生态造成破坏。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突发事件的特点和影响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在突发事件现场，医学救援人员能够迅速开展现场救治，挽救生命，减少伤残。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及时将伤员转运至医疗机构接受进一步治疗，降低死亡率。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在突发事件中，医学救援人员还能参与防疫和控制工作，防止疫情扩散和蔓延。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为受灾人群提供心理支持和干预，减轻心理创伤。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伤员转运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防疫和控制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医学救援在突发事件中的作用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掌握正确的心肺复苏术操作技能，包括胸外按压、人工呼吸和AED使用，以维持患者生命体征。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学习有效的止血方法和包扎技巧，控制外伤出血，预防感染。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了解正确的伤员搬运方法，避免二次伤害，确保伤员安全转移。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伤员搬运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204" b="820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熟悉创伤的分类和处理原则，包括清创、缝合、包扎等。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掌握烧伤的急救措施，如冷却伤口、预防感染等。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了解中毒的识别和处理方法，包括催吐、洗胃、使用解毒剂等。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中毒处理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常见伤病的紧急处理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掌握孕妇及儿童的特殊生理和病理特点，提供针对性的医学救援措施。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了解老年人的常见疾病和药物使用，提供个性化的紧急医疗救助。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熟悉残疾人的特殊需求和救援技巧，确保他们在突发事件中得到及时有效的救助。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孕妇及儿童救援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老年人救援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残疾人救援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特殊人群的医学救援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突发事件中的医学救援流程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96" r="177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在突发事件发生后，医学救援人员需要迅速到达现场，对现场环境、人员伤亡情况进行快速评估。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识别现场可能存在的危险因素，如火灾、爆炸、有毒物质泄漏等，确保救援人员的安全。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根据伤员的伤情进行分类，确定救治的优先级，为后续救治工作提供依据。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伤情分类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将现场评估情况及时上报给指挥中心，为决策层提供准确的信息支持。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现场评估与报告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https://d.book118.com/038063063117006026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2024-09-04T05:50:12.492</cp:lastPrinted>
  <dcterms:created xsi:type="dcterms:W3CDTF">2024-09-03T21:50:12Z</dcterms:created>
  <dcterms:modified xsi:type="dcterms:W3CDTF">2024-09-03T21:50:14Z</dcterms:modified>
</cp:coreProperties>
</file>