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688A7-D3D9-49BA-BDD5-8D8EDD229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7A7DD-79A7-40C6-9C03-60423A5BD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23D2A2-4E68-49D7-BD38-27C9302FD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CF1497-BFE6-4ABF-8D32-B64E25D2C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280BFC-923F-4F89-912F-BE95F9AEC3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9E631B-FB68-4291-861D-0DE567F933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C1C99E-9982-43D0-8EB2-3EE1649EF1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1BCC59-3E04-4783-86C8-E04974D8B5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04EB48-A8CC-4947-8AAC-29A63C7953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912597-6DD5-400C-BBD8-2E10F9590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5BD16-BF20-4BC5-9FBD-B7B09D6E5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6402700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2023年我国及部分省市环境监测行业相关政策完善新污染物环境监测技术体系</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我国环境监测行业现状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部分省市环境监测行业政策分析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新污染物环境监测技术体系完善措施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政策实施效果评估及改进建议</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工业化和城市化的快速发展，新污染物不断出现，对环境和人类健康构成严重威胁。完善新污染物环境监测技术体系，有助于及时、准确地掌握新污染物的种类、来源、分布和危害程度，为环境管理和污染治理提供科学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应对新污染物挑战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环境监测是环境保护的基础性工作，也是环保产业的重要组成部分。完善新污染物环境监测技术体系，有助于提高环境监测行业的整体技术水平和市场竞争力，推动环保产业的可持续发展。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促进环境监测行业发展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政策目标</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通过建立完善的新污染物环境监测技术体系，提高我国环境监测行业对新污染物的识别、监测和评估能力，为环境管理和污染治理提供有力支持。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主要措施</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制定和完善新污染物环境监测技术规范和标准；加强新污染物监测技术研发和创新能力建设；推进新污染物监测技术装备的国产化和智能化发展；加强新污染物监测数据的质量控制和信息共享等。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实施计划</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政策制定后的一年内，完成新污染物环境监测技术规范和标准的制定工作；在政策实施后的三年内，基本建成覆盖全国的新污染物环境监测网络；在政策实施后的五年内，实现新污染物环境监测技术的全面升级和智能化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我国环境监测行业现状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行业规模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我国环境监测行业规模不断扩大，监测站点数量、监测指标覆盖范围、监测数据量等均有显著增长。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增长速度</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近年来，我国环境监测行业增长速度较快，受益于政策推动和市场需求增长，预计未来几年仍将保持较高增速。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技术水平</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我国环境监测技术不断取得突破，自动化、智能化、网络化等新技术在环境监测领域得到广泛应用，提高了监测效率和准确性。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未来，我国环境监测行业将继续向全面化、精细化、智能化方向发展，同时加强与国际先进技术的交流与合作，提升我国环境监测技术的国际竞争力。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技术水平与发展趋势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监测网络覆盖不足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我国环境监测网络覆盖仍不够全面，部分偏远地区、农村地区监测站点不足，难以满足全面、准确的环境监测需求。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监测数据质量有待提高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部分监测站点存在数据质量不高、数据异常等问题，需要加强数据质量控制和管理，提高监测数据的准确性和可靠性。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技术创新能力不足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我国环境监测行业在部分领域仍存在技术瓶颈，需要加强技术创新能力，推动新技术、新方法的研发和应用。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部分省市环境监测行业政策分析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北京市政策分析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北京市在2023年进一步完善了环境监测行业相关政策，重点关注新污染物监测技术体系的建立与完善。政策要求加强监测网络建设，提升监测数据质量和时效性。</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技术创新</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政策鼓励环境监测机构加强技术创新，推动监测技术向自动化、智能化方向发展，提高新污染物监测的准确性和效率。</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资金支持</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政府设立专项资金，支持环境监测机构进行设备更新、技术升级和人才培养，为新污染物监测技术体系的建立提供有力保障。</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上海市政策分析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政策鼓励社会公众参与环境监测工作，加强公众对环境质量的监督，推动形成政府、企业、公众共同参与的环境治理新格局。</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社会参与</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上海市在2023年对环境监测行业进行了全面梳理，针对新污染物监测技术体系的建立制定了详细政策。政策要求加强部门协作，形成监测合力。</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政策概述</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政策提出构建覆盖全市的新污染物监测网络，实现监测数据的实时传输和共享，为环境管理和决策提供科学依据。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监测网络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https://d.book118.com/038064027007006032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2024-09-09T06:29:44.413</cp:lastPrinted>
  <dcterms:created xsi:type="dcterms:W3CDTF">2024-09-08T22:29:44Z</dcterms:created>
  <dcterms:modified xsi:type="dcterms:W3CDTF">2024-09-08T22:29:46Z</dcterms:modified>
</cp:coreProperties>
</file>