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E9FFF-D78E-4D27-9E2B-3D952A2C8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019070-10F3-4266-B093-E4349B84B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C1AE52-3756-4F21-8574-F6E655E1F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BE5688-3DE4-4B28-8318-952B679B6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5E5C13-FB88-4990-9F05-9EF33F827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241A66-0260-4FAE-BC2D-E697D650C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49C166-3145-4D2A-9068-E29844727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0152DA-DEDF-490D-94DB-25C33B08C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FA76F8-EB0D-49D6-B07C-168EA3070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A59064-3AB8-4FD3-A657-444E56416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76CAE-C1E1-4A3A-8758-4FE2D9515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6405100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硬件测试概述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硬件测试简介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硬件测试流程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常用硬件测试工具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硬件测试技术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硬件测试中的常见问题及解决方案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硬件测试简介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硬件测试的定义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它涉及到对硬件设备的各个方面的测试，包括但不限于电路、芯片、组件、模块和系统等。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硬件测试是对硬件设备进行检测和评估的过程，以确保其性能、功能、可靠性和安全性符合设计要求和用户期望。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硬件测试的重要性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硬件测试是确保产品质量的关键环节，能够发现和修复设计、生产过程中的缺陷和问题，提高产品的可靠性和稳定性。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对于一些高可靠性要求的领域，如航空航天、医疗设备等，硬件测试尤为重要，因为这些领域的设备一旦出现故障可能会导致严重后果。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硬件测试的分类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可靠性和稳定性测试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通过长时间运行、高低温环境、振动等极端条件下的测试，以评估硬件设备的可靠性和稳定性。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性能测试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评估硬件设备的性能指标，如速度、功耗、散热等方面的测试。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功能测试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检查硬件设备是否按照设计要求正常工作，包括输入输出、时序、信号质量等方面的测试。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兼容性测试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检查硬件设备与其他设备或系统的兼容性，以确保其正常工作。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安全性和电磁兼容性测试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确保硬件设备符合安全标准和电磁兼容性要求，以降低安全风险和电磁干扰问题。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硬件测试流程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确定测试的目的、范围和预期结果，为后续测试提供指导。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明确测试目标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根据硬件产品的特性和需求，制定详细的测试计划，包括测试项目、测试方法、资源需求和时间安排等。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制定测试计划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参考行业标准和规范，确定测试的合格判定标准和异常判定标准。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确定测试标准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测试计划制定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硬件准备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准备与被测硬件相匹配的测试设备和工具，确保其正常运行。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软件安装与配置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安装必要的测试软件和驱动程序，并进行相应的配置，以满足测试需求。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网络环境搭建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根据测试需求搭建稳定可靠的网络环境，确保数据传输的准确性和实时性。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测试环境搭建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准备充足、可靠的测试数据，包括正常状态和异常状态的数据。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测试数据准备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按照测试计划执行各项测试，记录测试过程和结果，确保数据的真实性和完整性。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测试执行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在测试过程中发现的问题应及时跟踪并解决，确保产品质量。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问题跟踪与解决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结果整理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测试报告编写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对测试数据进行整理、分析和归纳，形成完整的测试报告。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报告编写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按照统一格式编写测试报告，包括测试概述、测试环境、测试方法、测试结果和结论等部分。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对报告进行审核，确保其准确性和完整性，然后发布给相关人员。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报告审核与发布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常用硬件测试工具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实时信号显示和分析工具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示波器用于显示电信号的波形，可以用于测量信号的幅度、频率、相位等参数，是电子工程师和硬件测试人员必备的工具之一。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示波器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06" r="24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基础电气参数测量工具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万用表可以测量电压、电流、电阻、电容、电感等电气参数，是硬件测试中必不可少的测量工具。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万用表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数字信号分析工具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逻辑分析仪用于分析数字信号，可以同时捕获多个数字信号的时序关系，对于数字电路的调试和测试非常有用。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逻辑分析仪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信号频率成分分析工具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频谱分析仪用于分析信号的频率成分，可以测量信号的频率、幅度、相位等参数，常用于射频和微波信号的测试。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频谱分析仪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https://d.book118.com/038064051003006025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2024-09-01T09:58:01.640</cp:lastPrinted>
  <dcterms:created xsi:type="dcterms:W3CDTF">2024-09-01T01:58:01Z</dcterms:created>
  <dcterms:modified xsi:type="dcterms:W3CDTF">2024-09-01T01:58:03Z</dcterms:modified>
</cp:coreProperties>
</file>