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8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55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04F81-D10A-4609-A544-885BDB89C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34867-89D2-4F02-B359-8A85C4AE1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BD688-6FCA-49F8-BB42-ABB7B142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F958E-98CB-4184-89CC-F17189824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02494-9079-4D19-A00C-666C2C770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34E05-62A3-48D9-A58E-85EF00D3E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6A49F-A89E-4029-A371-CA54ED46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EBBF6-E444-4D53-8932-E9095D7A5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8C067-D07B-4135-904B-D82D1445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EC3C5-8A35-4DAC-B566-B3C6F414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8D4C3-E2CE-4A07-9AB9-66B9C71DB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821" r:id="rId2"/>
    <p:sldLayoutId id="2147499822" r:id="rId3"/>
    <p:sldLayoutId id="2147499823" r:id="rId4"/>
    <p:sldLayoutId id="2147499824" r:id="rId5"/>
    <p:sldLayoutId id="2147499825" r:id="rId6"/>
    <p:sldLayoutId id="2147499826" r:id="rId7"/>
    <p:sldLayoutId id="2147499827" r:id="rId8"/>
    <p:sldLayoutId id="2147499828" r:id="rId9"/>
    <p:sldLayoutId id="2147499829" r:id="rId10"/>
    <p:sldLayoutId id="21474998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4057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6250"/>
          </a:bodyPr>
          <a:lstStyle/>
          <a:p>
            <a:r>
              <a:rPr lang="zh-CN" altLang="en-US"/>
              <a:t>大学生心理健康教育的法律法规、政策与制度支持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@mix!m0_序号_01-2050-12354"/>
          <p:cNvSpPr/>
          <p:nvPr>
            <p:custDataLst>
              <p:tags r:id="rId6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4" name="Ellipse 68_#color-2050&amp;12711"/>
          <p:cNvSpPr/>
          <p:nvPr>
            <p:custDataLst>
              <p:tags r:id="rId7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@mix!m0_序号_02-2050-12355"/>
          <p:cNvSpPr/>
          <p:nvPr>
            <p:custDataLst>
              <p:tags r:id="rId8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9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法律法规与政策背景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@mix!m0_序号_03-2050-12356"/>
          <p:cNvSpPr/>
          <p:nvPr>
            <p:custDataLst>
              <p:tags r:id="rId10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2" name="Ellipse 70_#color-2050&amp;12709"/>
          <p:cNvSpPr/>
          <p:nvPr>
            <p:custDataLst>
              <p:tags r:id="rId11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制度支持与保障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6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@mix!m0_序号_04-2050-12357"/>
          <p:cNvSpPr/>
          <p:nvPr>
            <p:custDataLst>
              <p:tags r:id="rId14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5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合作机制的实践与创新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@mix!m0_序号_02-2050-12355"/>
          <p:cNvSpPr/>
          <p:nvPr>
            <p:custDataLst>
              <p:tags r:id="rId17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18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组织合作机制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法律法规与政策背景</a:t>
            </a:r>
            <a:endParaRPr lang="zh-CN" altLang="en-US"/>
          </a:p>
        </p:txBody>
      </p:sp>
      <p:sp>
        <p:nvSpPr>
          <p:cNvPr id="10489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法律法规对大学生心理健康教育的规定</a:t>
            </a:r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《中华人民共和国高等教育法》：规定高校应当关注学生心理健康，提供必要的心理辅导和支持。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《普通高等学校学生心理健康教育指导纲要》：明确提出高校应当建立健全心理健康教育体系，加强心理健康教育队伍建设。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《高等学校学生心理健康教育指导原则》：强调高校应当注重学生心理健康教育的科学性和实效性，注重培养学生的心理素质和适应能力。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《高等学校学生心理健康教育与咨询工作规程》：规定高校应当设立心理健康教育与咨询机构，提供心理辅导、咨询和心理危机干预等服务。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国家政策对大学生心理健康教育的支持</a:t>
            </a:r>
            <a:endParaRPr lang="zh-CN" altLang="en-US"/>
          </a:p>
        </p:txBody>
      </p:sp>
      <p:sp>
        <p:nvSpPr>
          <p:cNvPr id="10491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2004年，教育部印发《普通高等学校学生心理健康教育指导纲要》，明确提出要加强大学生心理健康教育。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2011年，教育部印发《高等学校学生心理健康教育指导原则》，强调要建立健全心理健康教育体系。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2017年，教育部等八部门联合印发《关于加强心理健康服务的指导意见》，要求加强心理健康服务体系建设。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2021年，教育部印发《高等学校学生心理健康教育指导纲要》，提出要全面推进大学生心理健康教育。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地方政策对大学生心理健康教育的实施细则</a:t>
            </a:r>
            <a:endParaRPr lang="zh-CN" altLang="en-US"/>
          </a:p>
        </p:txBody>
      </p:sp>
      <p:sp>
        <p:nvSpPr>
          <p:cNvPr id="104919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各地政府出台的相关政策文件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政策中对大学生心理健康教育的具体要求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政策中提到的实施方法和措施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政策中对高校心理健康教育机构的支持和要求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政策中对心理健康教育教师的培训和认证要求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政策中对心理健康教育效果的评估和监督机制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组织合作机制</a:t>
            </a:r>
            <a:endParaRPr lang="zh-CN" altLang="en-US"/>
          </a:p>
        </p:txBody>
      </p:sp>
      <p:sp>
        <p:nvSpPr>
          <p:cNvPr id="10492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校园学工部门与心理辅导中心的协作模式</a:t>
            </a:r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学工部门负责学生心理健康教育的组织、协调和监督工作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心理辅导中心负责提供专业的心理咨询和支持服务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学工部门和心理辅导中心共同制定心理健康教育计划和方案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学工部门和心理辅导中心共同开展心理健康教育活动和培训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学工部门和心理辅导中心共同建立心理健康教育档案和数据库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学工部门和心理辅导中心共同评估心理健康教育效果和改进措施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校园学工部门与校外专业心理机构的合作机制</a:t>
            </a:r>
            <a:endParaRPr lang="zh-CN" altLang="en-US"/>
          </a:p>
        </p:txBody>
      </p:sp>
      <p:sp>
        <p:nvSpPr>
          <p:cNvPr id="104938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合作目标：共同促进大学生心理健康发展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合作内容：开展心理健康教育、心理咨询、危机干预等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合作方式：定期交流、资源共享、联合开展活动等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合作效果：提高心理健康教育质量，增强学生心理素质，降低心理问题发生率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https://d.book118.com/038064057073006026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1"/>
  <p:tag name="KSO_WM_UNIT_INDEX" val="1_5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大学生心理健康教育的法律法规、政策与制度支持</vt:lpstr>
      <vt:lpstr>目录</vt:lpstr>
      <vt:lpstr>添加章节标题</vt:lpstr>
      <vt:lpstr>法律法规与政策背景</vt:lpstr>
      <vt:lpstr>法律法规对大学生心理健康教育的规定</vt:lpstr>
      <vt:lpstr>国家政策对大学生心理健康教育的支持</vt:lpstr>
      <vt:lpstr>地方政策对大学生心理健康教育的实施细则</vt:lpstr>
      <vt:lpstr>组织合作机制</vt:lpstr>
      <vt:lpstr>校园学工部门与心理辅导中心的协作模式</vt:lpstr>
      <vt:lpstr>校园学工部门与校外专业心理机构的合作机制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2024-09-03T21:53:49.904</cp:lastPrinted>
  <dcterms:created xsi:type="dcterms:W3CDTF">2024-09-03T13:53:49Z</dcterms:created>
  <dcterms:modified xsi:type="dcterms:W3CDTF">2024-09-03T13:53:51Z</dcterms:modified>
</cp:coreProperties>
</file>