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FED09-C5F2-48FF-B24E-049A56971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F827E-2A0E-4A3A-AB04-AF1D905EF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99201-D134-48B6-8459-72204FB62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3A601-0C70-4513-B06A-EF9251CA8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EF9B05-2546-4430-A588-D3860658C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B9B596-A167-493B-8464-097C28016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A6CF0-6C0D-49DC-B534-D7C9820F4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D4CD5-EB2E-48AF-9419-A48E6EB8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B31C4-7F8B-4F48-9701-3BA1F6BFB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22B37-1130-415F-A2AF-D2AE8955B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81D53-6875-4217-AD99-1AB677E2C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601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现场监督工作管理的协同合作与团队凝聚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现场监督工作管理的协同合作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团队凝聚力的培养与提升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协同合作与团队凝聚的实践案例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通过协同合作，可以更有效地利用资源，减少浪费，提高工作效率。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协同合作有助于增强团队成员之间的联系和信任，提高团队的凝聚力和向心力。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现场监督工作往往面临复杂多变的环境，需要团队成员之间紧密合作，共同应对挑战。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工作计划与进度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改进与建议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00" r="30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627" r="1062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汇报现场监督工作的计划和实际进度，包括已完成的任务和未来的工作计划。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汇报团队成员之间的协作情况，包括沟通、协调、分工等方面的内容。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汇报在现场监督工作中遇到的问题和挑战，以及团队成员如何应对和解决这些问题。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汇报对于现场监督工作管理的改进建议，包括流程优化、团队协作改进等方面的内容。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现场监督工作管理的协同合作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88" b="179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建立跨部门协作机制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明确各部门职责，形成统一的工作目标和计划，确保各部门之间协同工作的顺利进行。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加强部门间沟通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定期召开跨部门会议，分享工作进展、交流经验教训，促进部门间的相互理解和支持。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资源共享与互助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鼓励各部门之间共享资源、提供技术支持和人力援助，共同应对现场监督工作中的挑战。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培养监督人员的团队协作意识，鼓励彼此之间的支持和合作，共同推动工作的顺利进行。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定期交流与培训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组织定期的交流活动和培训，提高监督人员的专业技能和团队协作能力，促进彼此之间的共同成长。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确保监督人员之间保持畅通的沟通渠道，及时传递工作信息、交流意见和建议。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监督人员之间的沟通与合作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搭建现场监督工作管理的信息共享平台，实现各部门、各监督人员之间的信息实时共享和更新。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对现场监督工作中所需的资源进行整合和优化配置，确保资源的有效利用和最大化效益。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通过对共享信息的深入分析和挖掘，发现潜在问题和改进空间，为现场监督工作提供更加精准有效的决策支持。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强化数据分析与应用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团队凝聚力的培养与提升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通过明确团队使命、愿景和核心价值观，使团队成员形成共同的价值追求和行为准则。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确立共同价值观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鼓励团队成员之间的交流与合作，营造积极向上、和谐的工作氛围。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营造积极氛围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通过培训、宣传等方式，增强团队成员的团队意识和协作精神。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设立合理的薪酬制度和奖励机制，激发团队成员的工作积极性和创造力。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给予团队成员荣誉、认可和尊重，提高其自尊心和自信心。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组织丰富多彩的团队建设活动，如户外拓展、文艺比赛等，增强团队成员之间的互动和默契。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激励机制与团队建设活动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促进成员参与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鼓励团队成员参与决策和管理，提高其参与感和归属感。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关注成员需求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了解团队成员的个人需求和职业发展愿望，为其提供必要的支持和帮助。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通过共同经历挑战、分享成功等方式，增强团队成员之间的信任和凝聚力。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提升团队成员归属感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https://d.book118.com/038066011035006025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2024-09-01T19:33:40.862</cp:lastPrinted>
  <dcterms:created xsi:type="dcterms:W3CDTF">2024-09-01T11:33:40Z</dcterms:created>
  <dcterms:modified xsi:type="dcterms:W3CDTF">2024-09-01T11:33:42Z</dcterms:modified>
</cp:coreProperties>
</file>