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1B9CE-A571-471D-B6F1-5D0D191B4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E75E4-BBAF-4E26-81E4-CC08C3D80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EC7EB-5400-4DD4-B065-38E8C5F96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18641-7BC0-458B-994E-7C5D79A08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4FB695-D161-49CA-85B9-D6498BBA5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CFC609-BFC2-47C7-B5D7-713896F55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11F55D-B8A9-4599-80EA-F31405913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2A3AF-12E6-44E1-A821-756C12E15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A9721-167D-4A7E-B39B-E8E582F7D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E1DD9-9B7E-4DFD-A77B-FCA8071FE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45488-5D7C-4483-BD3C-DEDF110A4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6606407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医院重点学科建设实施中的学科建设风险管理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学科建设风险管理概述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医院重点学科建设中的风险分析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医院重点学科建设风险管理实践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医院重点学科建设风险管理挑战与对策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提升医疗服务水平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增强医院竞争力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推动医学科技进步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通过重点学科建设，提高医院在特定领域的诊疗水平，满足患者需求。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重点学科的建设有助于医院在激烈的市场竞争中脱颖而出，吸引更多患者和优秀人才。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重点学科建设往往涉及前沿医学技术和研究，有助于推动医学科技的进步和发展。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学科建设现状分析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建设成果与效益分析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对重点学科建设的成果进行量化评估，分析其对医院整体发展的影响和效益。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针对学科建设中可能遇到的风险和挑战，进行评估并制定相应的应对策略。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对医院现有学科进行深入分析，识别优势和不足。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根据医院战略目标和市场需求，制定重点学科未来的发展规划和策略。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医院重点学科建设实施现状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学科发展目标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学科建设规划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学科建设目标与规划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根据医院战略规划和区域卫生需求，明确学科发展方向和目标，包括学科特色、优势领域、国际影响力等。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制定长期和短期的学科建设规划，包括学科布局、资源配置、人才培养、科研创新等方面，确保学科建设的系统性和可持续性。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根据医院整体规划和学科发展目标，优化学科布局，形成特色鲜明、优势互补的学科群，提高学科整体实力。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合理配置人力、物力、财力等资源，确保重点学科建设的顺利进行。同时，加强资源共享和协作，提高资源使用效率。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学科布局与资源配置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学科布局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学科队伍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建设一支高素质、专业化的学科队伍，包括学科带头人、骨干教师和青年人才等，形成合理的人才梯队。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加强人才培养和引进工作，通过学历教育、继续教育、学术交流等途径，提高学科队伍的整体素质和创新能力。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学科队伍与人才培养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学科科研与教学成果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科研创新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鼓励和支持学科团队开展科研创新工作，取得高水平的科研成果，提升学科的学术影响力和竞争力。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教学成果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加强教学工作，提高教学质量和水平。培养具有创新精神和实践能力的医学人才，为医疗卫生事业输送合格人才。同时，加强学科间的交流与合作，促进多学科协同发展。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学科建设风险管理概述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153" b="715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通过对医院重点学科建设过程中的各种潜在风险进行全面、系统的识别，包括技术风险、人才风险、市场风险、管理风险等。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在风险识别的基础上，对识别出的风险进行量化和定性评估，确定风险发生的概率、影响程度和可能造成的损失。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预防性策略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应对性策略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转移性策略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风险应对策略与措施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针对已经发生的风险事件，采取积极有效的应对措施，如启动应急预案、组织专家会诊、调整学科建设方案等，以最大限度地减少损失和影响。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通过购买保险、寻求合作伙伴等方式将部分风险转移给第三方，降低医院自身承担的风险。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通过完善学科建设规划和制度，提高风险意识，加强风险预警和监控，预防风险的发生。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风险管理效果评价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定期对医院重点学科建设的风险管理情况进行监控和评估，及时发现和处理潜在的风险问题。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定期向医院管理层和相关部门提交风险报告，汇报风险管理的效果和改进措施。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根据风险管理效果评价结果，不断完善和优化医院重点学科建设的风险管理方案，提高风险管理水平。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风险报告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医院重点学科建设中的风险分析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https://d.book118.com/038066064071006043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2024-09-23T03:02:34.410</cp:lastPrinted>
  <dcterms:created xsi:type="dcterms:W3CDTF">2024-09-22T19:02:34Z</dcterms:created>
  <dcterms:modified xsi:type="dcterms:W3CDTF">2024-09-22T19:02:36Z</dcterms:modified>
</cp:coreProperties>
</file>