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6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幻灯片图像占位符 1"/>
          <p:cNvSpPr>
            <a:spLocks noGrp="1" noRot="1" noChangeAspect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</a:ln>
        </p:spPr>
      </p:sp>
      <p:sp>
        <p:nvSpPr>
          <p:cNvPr id="24579" name="备注占位符 2"/>
          <p:cNvSpPr txBox="1">
            <a:spLocks noGrp="1"/>
          </p:cNvSpPr>
          <p:nvPr>
            <p:ph type="body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0"/>
            <a:endParaRPr lang="zh-CN" altLang="en-US" b="1">
              <a:solidFill>
                <a:srgbClr val="FF0000"/>
              </a:solidFill>
            </a:endParaRPr>
          </a:p>
        </p:txBody>
      </p:sp>
      <p:sp>
        <p:nvSpPr>
          <p:cNvPr id="24580" name="灯片编号占位符 3"/>
          <p:cNvSpPr>
            <a:spLocks noGrp="1"/>
          </p:cNvSpPr>
          <p:nvPr/>
        </p:nvSpPr>
        <p:spPr>
          <a:xfrm>
            <a:off x="3884612" y="8685212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0" algn="r" defTabSz="457200" eaLnBrk="1" hangingPunct="1">
              <a:spcBef>
                <a:spcPct val="0"/>
              </a:spcBef>
            </a:pPr>
            <a:fld id="{8D09FA91-A838-4418-8626-EC9B9F8EA07D}" type="slidenum">
              <a:rPr lang="zh-CN" altLang="en-US"/>
              <a:t>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1CD010-A9A3-4117-BFBF-9C1583B3E142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A7A84-C73C-483D-BB99-11C8AF52A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BE8C8-9433-4840-8847-6BF955F90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31D08-1863-4DB0-8DAD-BE78C6308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B333C-BE6C-4F91-8979-324435064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828DFF-079F-4D3E-B629-8FF77E15C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DE0E94-EB5F-49F8-A2C7-A2FFCB2DE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4F5573-C6C5-4D47-BEFA-615FC9C9B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BF5DC-7FA0-4067-ADF5-6C08C48CC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7C387E-70C2-4A1C-A0F3-AA685130B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D4BE5-1F58-4248-841E-E15A0BF6D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FAEC5-4E61-4C9E-B863-66475DBEC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ags" Target="../tags/tag57.xml" /><Relationship Id="rId15" Type="http://schemas.openxmlformats.org/officeDocument/2006/relationships/tags" Target="../tags/tag58.xml" /><Relationship Id="rId16" Type="http://schemas.openxmlformats.org/officeDocument/2006/relationships/tags" Target="../tags/tag59.xml" /><Relationship Id="rId17" Type="http://schemas.openxmlformats.org/officeDocument/2006/relationships/tags" Target="../tags/tag60.xml" /><Relationship Id="rId18" Type="http://schemas.openxmlformats.org/officeDocument/2006/relationships/tags" Target="../tags/tag61.xml" /><Relationship Id="rId19" Type="http://schemas.openxmlformats.org/officeDocument/2006/relationships/image" Target="file:///D:\qq&#25991;&#20214;\712321467\Image\C2C\Image2\%7b75232B38-A165-1FB7-499C-2E1C792CACB5%7d.png" TargetMode="External" /><Relationship Id="rId2" Type="http://schemas.openxmlformats.org/officeDocument/2006/relationships/slideLayout" Target="../slideLayouts/slideLayout13.xml" /><Relationship Id="rId20" Type="http://schemas.openxmlformats.org/officeDocument/2006/relationships/image" Target="../media/image1.png" /><Relationship Id="rId21" Type="http://schemas.openxmlformats.org/officeDocument/2006/relationships/image" Target="../media/image2.jpeg" /><Relationship Id="rId22" Type="http://schemas.openxmlformats.org/officeDocument/2006/relationships/tags" Target="../tags/tag6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20" r:link="rId1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gif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audio" Target="../media/audio111.wav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6707004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/>
        </p:nvGrpSpPr>
        <p:grpSpPr>
          <a:xfrm>
            <a:off x="3119786" y="1716704"/>
            <a:ext cx="5547964" cy="1976321"/>
            <a:chOff x="655032" y="2459142"/>
            <a:chExt cx="4752082" cy="1976321"/>
          </a:xfrm>
        </p:grpSpPr>
        <p:sp>
          <p:nvSpPr>
            <p:cNvPr id="7" name="文本框 6"/>
            <p:cNvSpPr txBox="1"/>
            <p:nvPr/>
          </p:nvSpPr>
          <p:spPr>
            <a:xfrm>
              <a:off x="655032" y="2459142"/>
              <a:ext cx="4752082" cy="11169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>
                <a:defRPr/>
              </a:pPr>
              <a:r>
                <a:rPr lang="en-US" altLang="zh-CN" sz="6665" b="1">
                  <a:solidFill>
                    <a:srgbClr val="ED7D31"/>
                  </a:solidFill>
                  <a:cs typeface="+mn-ea"/>
                  <a:sym typeface="+mn-lt"/>
                </a:rPr>
                <a:t>《</a:t>
              </a:r>
              <a:r>
                <a:rPr lang="zh-CN" altLang="en-US" sz="6665" b="1">
                  <a:solidFill>
                    <a:srgbClr val="ED7D31"/>
                  </a:solidFill>
                  <a:cs typeface="+mn-ea"/>
                  <a:sym typeface="+mn-lt"/>
                </a:rPr>
                <a:t>纸的发明</a:t>
              </a:r>
              <a:r>
                <a:rPr lang="en-US" altLang="zh-CN" sz="6665" b="1">
                  <a:solidFill>
                    <a:srgbClr val="ED7D31"/>
                  </a:solidFill>
                  <a:cs typeface="+mn-ea"/>
                  <a:sym typeface="+mn-lt"/>
                </a:rPr>
                <a:t>》</a:t>
              </a:r>
              <a:endParaRPr lang="en-US" altLang="zh-CN" sz="6665" b="1">
                <a:solidFill>
                  <a:srgbClr val="ED7D31"/>
                </a:solidFill>
                <a:cs typeface="+mn-ea"/>
                <a:sym typeface="+mn-lt"/>
              </a:endParaRPr>
            </a:p>
          </p:txBody>
        </p:sp>
        <p:sp>
          <p:nvSpPr>
            <p:cNvPr id="8" name="文本框 7"/>
            <p:cNvSpPr txBox="1"/>
            <p:nvPr/>
          </p:nvSpPr>
          <p:spPr>
            <a:xfrm>
              <a:off x="752564" y="3750784"/>
              <a:ext cx="4557018" cy="5219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>
                <a:defRPr/>
              </a:pPr>
              <a:r>
                <a:rPr lang="zh-CN" altLang="en-US" sz="2800">
                  <a:solidFill>
                    <a:prstClr val="black">
                      <a:lumMod val="75000"/>
                      <a:lumOff val="25000"/>
                    </a:prstClr>
                  </a:solidFill>
                  <a:cs typeface="+mn-ea"/>
                  <a:sym typeface="+mn-lt"/>
                </a:rPr>
                <a:t>统编版课件 三年级下册</a:t>
              </a:r>
              <a:endParaRPr lang="zh-CN" altLang="en-US" sz="2800">
                <a:solidFill>
                  <a:prstClr val="black">
                    <a:lumMod val="75000"/>
                    <a:lumOff val="25000"/>
                  </a:prstClr>
                </a:solidFill>
                <a:cs typeface="+mn-ea"/>
                <a:sym typeface="+mn-lt"/>
              </a:endParaRPr>
            </a:p>
          </p:txBody>
        </p:sp>
        <p:sp>
          <p:nvSpPr>
            <p:cNvPr id="10" name="矩形: 圆角 9"/>
            <p:cNvSpPr/>
            <p:nvPr/>
          </p:nvSpPr>
          <p:spPr>
            <a:xfrm rot="10800000" flipH="1" flipV="1">
              <a:off x="828764" y="4388395"/>
              <a:ext cx="4404619" cy="47068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dist">
                <a:defRPr/>
              </a:pPr>
              <a:endParaRPr lang="zh-CN" altLang="en-US" sz="2400">
                <a:solidFill>
                  <a:prstClr val="black">
                    <a:lumMod val="85000"/>
                    <a:lumOff val="15000"/>
                  </a:prstClr>
                </a:solidFill>
                <a:cs typeface="+mn-ea"/>
                <a:sym typeface="+mn-lt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内容占位符 2"/>
          <p:cNvSpPr>
            <a:spLocks noGrp="1"/>
          </p:cNvSpPr>
          <p:nvPr>
            <p:ph idx="1"/>
          </p:nvPr>
        </p:nvSpPr>
        <p:spPr>
          <a:xfrm>
            <a:off x="1817688" y="1862138"/>
            <a:ext cx="5194300" cy="4598987"/>
          </a:xfrm>
          <a:noFill/>
          <a:ln>
            <a:miter lim="800000"/>
          </a:ln>
        </p:spPr>
        <p:txBody>
          <a:bodyPr vert="horz" wrap="square" lIns="68580" tIns="34290" rIns="68580" bIns="34290" anchor="t" anchorCtr="0">
            <a:noAutofit/>
          </a:bodyPr>
          <a:lstStyle>
            <a:lvl1pPr marL="228600" indent="-228600" algn="l" defTabSz="914400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ts val="4000"/>
              </a:lnSpc>
              <a:spcBef>
                <a:spcPct val="0"/>
              </a:spcBef>
              <a:buNone/>
            </a:pPr>
            <a:r>
              <a:rPr lang="en-US" altLang="zh-CN">
                <a:latin typeface="宋体" panose="02010600030101010101" pitchFamily="2" charset="-122"/>
              </a:rPr>
              <a:t>   </a:t>
            </a:r>
            <a:r>
              <a:rPr lang="zh-CN" altLang="en-US">
                <a:latin typeface="宋体" panose="02010600030101010101" pitchFamily="2" charset="-122"/>
              </a:rPr>
              <a:t>蔡伦，字敬仲，东汉桂阳郡（今湖南宋阳）人。官至中常侍，兼任尚方令，后被封为龙亭侯。蔡伦总结以往人们的造纸经验革新了造纸工艺，此法因原料易得，遂在全国各地逐步推行，人们把这种纸称为“</a:t>
            </a:r>
            <a:r>
              <a:rPr lang="zh-CN" altLang="en-US">
                <a:solidFill>
                  <a:srgbClr val="FF0000"/>
                </a:solidFill>
                <a:latin typeface="宋体" panose="02010600030101010101" pitchFamily="2" charset="-122"/>
              </a:rPr>
              <a:t>蔡侯纸</a:t>
            </a:r>
            <a:r>
              <a:rPr lang="zh-CN" altLang="en-US">
                <a:latin typeface="宋体" panose="02010600030101010101" pitchFamily="2" charset="-122"/>
              </a:rPr>
              <a:t>”。</a:t>
            </a:r>
            <a:endParaRPr lang="en-US" altLang="zh-CN">
              <a:latin typeface="宋体" panose="02010600030101010101" pitchFamily="2" charset="-122"/>
            </a:endParaRPr>
          </a:p>
        </p:txBody>
      </p:sp>
      <p:pic>
        <p:nvPicPr>
          <p:cNvPr id="4102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8128" y="1671687"/>
            <a:ext cx="3095625" cy="399415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/>
          <p:cNvSpPr txBox="1"/>
          <p:nvPr/>
        </p:nvSpPr>
        <p:spPr>
          <a:xfrm>
            <a:off x="982980" y="531496"/>
            <a:ext cx="2254885" cy="70675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latin typeface="黑体" panose="02010609060101010101" pitchFamily="2" charset="-122"/>
                <a:ea typeface="黑体" panose="02010609060101010101" pitchFamily="2" charset="-122"/>
              </a:rPr>
              <a:t>教学目标</a:t>
            </a:r>
            <a:endParaRPr lang="zh-CN" altLang="en-US" sz="4000" b="1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82980" y="1468120"/>
            <a:ext cx="10441940" cy="4053840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30000"/>
              </a:lnSpc>
            </a:pPr>
            <a:r>
              <a:rPr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1.会认11个生字，会写12个生字。</a:t>
            </a:r>
            <a:endParaRPr sz="28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230000"/>
              </a:lnSpc>
            </a:pPr>
            <a:r>
              <a:rPr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2.正确、流利、有感情地朗读课文，理解课文内容。知道造纸是我国古代劳动人民发明的。</a:t>
            </a:r>
            <a:endParaRPr sz="28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230000"/>
              </a:lnSpc>
            </a:pPr>
            <a:r>
              <a:rPr sz="280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3.知道我国是一个历史悠久的文明古国，激发学生的民族自豪感。</a:t>
            </a:r>
            <a:endParaRPr sz="2800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>
            <a:hlinkClick action="ppaction://noaction"/>
          </p:cNvPr>
          <p:cNvSpPr>
            <a:spLocks noChangeArrowheads="1"/>
          </p:cNvSpPr>
          <p:nvPr/>
        </p:nvSpPr>
        <p:spPr bwMode="auto">
          <a:xfrm>
            <a:off x="1652905" y="1824355"/>
            <a:ext cx="9547860" cy="378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300000"/>
              </a:lnSpc>
              <a:defRPr/>
            </a:pPr>
            <a:r>
              <a:rPr lang="zh-CN" altLang="en-US" sz="4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创</a:t>
            </a:r>
            <a:r>
              <a:rPr lang="zh-CN" altLang="en-US" sz="40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造  </a:t>
            </a:r>
            <a:r>
              <a:rPr lang="zh-CN" altLang="en-US" sz="4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携</a:t>
            </a:r>
            <a:r>
              <a:rPr lang="zh-CN" altLang="en-US" sz="40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带  保</a:t>
            </a:r>
            <a:r>
              <a:rPr lang="zh-CN" altLang="en-US" sz="4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存</a:t>
            </a:r>
            <a:r>
              <a:rPr lang="zh-CN" altLang="en-US" sz="40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  </a:t>
            </a:r>
            <a:r>
              <a:rPr lang="zh-CN" altLang="en-US" sz="4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制</a:t>
            </a:r>
            <a:r>
              <a:rPr lang="zh-CN" altLang="en-US" sz="40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作  </a:t>
            </a:r>
            <a:r>
              <a:rPr lang="zh-CN" altLang="en-US" sz="4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麻</a:t>
            </a:r>
            <a:r>
              <a:rPr lang="zh-CN" altLang="en-US" sz="40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布  </a:t>
            </a:r>
            <a:r>
              <a:rPr lang="zh-CN" altLang="en-US" sz="4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蔡伦</a:t>
            </a:r>
            <a:endParaRPr lang="en-US" altLang="zh-CN" sz="4000" b="1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lt"/>
            </a:endParaRPr>
          </a:p>
          <a:p>
            <a:pPr>
              <a:lnSpc>
                <a:spcPct val="300000"/>
              </a:lnSpc>
              <a:defRPr/>
            </a:pPr>
            <a:r>
              <a:rPr lang="zh-CN" altLang="en-US" sz="40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积</a:t>
            </a:r>
            <a:r>
              <a:rPr lang="zh-CN" altLang="en-US" sz="4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累</a:t>
            </a:r>
            <a:r>
              <a:rPr lang="zh-CN" altLang="en-US" sz="40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  </a:t>
            </a:r>
            <a:r>
              <a:rPr lang="zh-CN" altLang="en-US" sz="4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切</a:t>
            </a:r>
            <a:r>
              <a:rPr lang="zh-CN" altLang="en-US" sz="40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断  朝</a:t>
            </a:r>
            <a:r>
              <a:rPr lang="zh-CN" altLang="en-US" sz="4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鲜</a:t>
            </a:r>
            <a:r>
              <a:rPr lang="zh-CN" altLang="en-US" sz="40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  </a:t>
            </a:r>
            <a:r>
              <a:rPr lang="en-US" altLang="zh-CN" sz="40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  </a:t>
            </a:r>
            <a:r>
              <a:rPr lang="zh-CN" altLang="en-US" sz="4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欧洲</a:t>
            </a:r>
            <a:r>
              <a:rPr lang="zh-CN" altLang="en-US" sz="40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     </a:t>
            </a:r>
            <a:r>
              <a:rPr lang="zh-CN" altLang="en-US" sz="40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社</a:t>
            </a:r>
            <a:r>
              <a:rPr lang="zh-CN" altLang="en-US" sz="40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lt"/>
              </a:rPr>
              <a:t>会    </a:t>
            </a:r>
            <a:endParaRPr lang="zh-CN" altLang="en-US" sz="4000" b="1">
              <a:solidFill>
                <a:prstClr val="black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lt"/>
            </a:endParaRPr>
          </a:p>
        </p:txBody>
      </p:sp>
      <p:sp>
        <p:nvSpPr>
          <p:cNvPr id="6" name="矩形 5"/>
          <p:cNvSpPr>
            <a:spLocks noChangeArrowheads="1"/>
          </p:cNvSpPr>
          <p:nvPr/>
        </p:nvSpPr>
        <p:spPr bwMode="auto">
          <a:xfrm>
            <a:off x="1350482" y="2032427"/>
            <a:ext cx="2250832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3600" b="1" err="1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+mn-ea"/>
                <a:sym typeface="+mn-lt"/>
              </a:rPr>
              <a:t>chuàng                                </a:t>
            </a:r>
            <a:endParaRPr lang="en-US" altLang="zh-CN" sz="3600" b="1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  <a:cs typeface="+mn-ea"/>
              <a:sym typeface="+mn-lt"/>
            </a:endParaRPr>
          </a:p>
        </p:txBody>
      </p:sp>
      <p:sp>
        <p:nvSpPr>
          <p:cNvPr id="7" name="矩形 6"/>
          <p:cNvSpPr>
            <a:spLocks noChangeArrowheads="1"/>
          </p:cNvSpPr>
          <p:nvPr/>
        </p:nvSpPr>
        <p:spPr bwMode="auto">
          <a:xfrm>
            <a:off x="3208355" y="2032943"/>
            <a:ext cx="2250832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3600" b="1" err="1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+mn-ea"/>
                <a:sym typeface="+mn-lt"/>
              </a:rPr>
              <a:t>xié                                     </a:t>
            </a:r>
            <a:endParaRPr lang="en-US" altLang="zh-CN" sz="3600" b="1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  <a:cs typeface="+mn-ea"/>
              <a:sym typeface="+mn-lt"/>
            </a:endParaRPr>
          </a:p>
        </p:txBody>
      </p:sp>
      <p:sp>
        <p:nvSpPr>
          <p:cNvPr id="8" name="矩形 7"/>
          <p:cNvSpPr>
            <a:spLocks noChangeArrowheads="1"/>
          </p:cNvSpPr>
          <p:nvPr/>
        </p:nvSpPr>
        <p:spPr bwMode="auto">
          <a:xfrm>
            <a:off x="4403725" y="2032635"/>
            <a:ext cx="1475105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3600" b="1" err="1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+mn-ea"/>
                <a:sym typeface="+mn-lt"/>
              </a:rPr>
              <a:t>cún</a:t>
            </a:r>
            <a:endParaRPr lang="en-US" altLang="zh-CN" sz="3600" b="1" err="1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  <a:cs typeface="+mn-ea"/>
              <a:sym typeface="+mn-lt"/>
            </a:endParaRPr>
          </a:p>
        </p:txBody>
      </p:sp>
      <p:sp>
        <p:nvSpPr>
          <p:cNvPr id="9" name="矩形 8"/>
          <p:cNvSpPr>
            <a:spLocks noChangeArrowheads="1"/>
          </p:cNvSpPr>
          <p:nvPr/>
        </p:nvSpPr>
        <p:spPr bwMode="auto">
          <a:xfrm>
            <a:off x="5238750" y="2035810"/>
            <a:ext cx="1990725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3600" b="1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+mn-ea"/>
                <a:sym typeface="+mn-lt"/>
              </a:rPr>
              <a:t>    zhì</a:t>
            </a:r>
            <a:endParaRPr lang="en-US" altLang="zh-CN" sz="3600" b="1" err="1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  <a:cs typeface="+mn-ea"/>
              <a:sym typeface="+mn-lt"/>
            </a:endParaRPr>
          </a:p>
        </p:txBody>
      </p:sp>
      <p:sp>
        <p:nvSpPr>
          <p:cNvPr id="11" name="矩形 10"/>
          <p:cNvSpPr>
            <a:spLocks noChangeArrowheads="1"/>
          </p:cNvSpPr>
          <p:nvPr/>
        </p:nvSpPr>
        <p:spPr bwMode="auto">
          <a:xfrm>
            <a:off x="7557013" y="2035602"/>
            <a:ext cx="875764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3600" b="1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+mn-ea"/>
                <a:sym typeface="+mn-lt"/>
              </a:rPr>
              <a:t> má</a:t>
            </a:r>
            <a:endParaRPr lang="en-US" altLang="zh-CN" sz="3600" b="1" err="1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  <a:cs typeface="+mn-ea"/>
              <a:sym typeface="+mn-lt"/>
            </a:endParaRPr>
          </a:p>
        </p:txBody>
      </p:sp>
      <p:sp>
        <p:nvSpPr>
          <p:cNvPr id="12" name="矩形 11"/>
          <p:cNvSpPr>
            <a:spLocks noChangeArrowheads="1"/>
          </p:cNvSpPr>
          <p:nvPr/>
        </p:nvSpPr>
        <p:spPr bwMode="auto">
          <a:xfrm>
            <a:off x="8170545" y="2032635"/>
            <a:ext cx="2967355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3600" b="1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+mn-ea"/>
                <a:sym typeface="+mn-lt"/>
              </a:rPr>
              <a:t>    cài lún                                         </a:t>
            </a:r>
            <a:endParaRPr lang="en-US" altLang="zh-CN" sz="3600" b="1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  <a:cs typeface="+mn-ea"/>
              <a:sym typeface="+mn-lt"/>
            </a:endParaRPr>
          </a:p>
        </p:txBody>
      </p:sp>
      <p:sp>
        <p:nvSpPr>
          <p:cNvPr id="13" name="矩形 12"/>
          <p:cNvSpPr>
            <a:spLocks noChangeArrowheads="1"/>
          </p:cNvSpPr>
          <p:nvPr/>
        </p:nvSpPr>
        <p:spPr bwMode="auto">
          <a:xfrm>
            <a:off x="1903730" y="4031615"/>
            <a:ext cx="948055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3600" b="1" err="1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+mn-ea"/>
                <a:sym typeface="+mn-lt"/>
              </a:rPr>
              <a:t>lěi                                         </a:t>
            </a:r>
            <a:endParaRPr lang="en-US" altLang="zh-CN" sz="3600" b="1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  <a:cs typeface="+mn-ea"/>
              <a:sym typeface="+mn-lt"/>
            </a:endParaRPr>
          </a:p>
        </p:txBody>
      </p:sp>
      <p:sp>
        <p:nvSpPr>
          <p:cNvPr id="14" name="矩形 13"/>
          <p:cNvSpPr>
            <a:spLocks noChangeArrowheads="1"/>
          </p:cNvSpPr>
          <p:nvPr/>
        </p:nvSpPr>
        <p:spPr bwMode="auto">
          <a:xfrm>
            <a:off x="3098800" y="4031615"/>
            <a:ext cx="107061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3600" b="1" err="1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+mn-ea"/>
                <a:sym typeface="+mn-lt"/>
              </a:rPr>
              <a:t>qiē                                         </a:t>
            </a:r>
            <a:endParaRPr lang="en-US" altLang="zh-CN" sz="3600" b="1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  <a:cs typeface="+mn-ea"/>
              <a:sym typeface="+mn-lt"/>
            </a:endParaRPr>
          </a:p>
        </p:txBody>
      </p:sp>
      <p:sp>
        <p:nvSpPr>
          <p:cNvPr id="15" name="矩形 14"/>
          <p:cNvSpPr>
            <a:spLocks noChangeArrowheads="1"/>
          </p:cNvSpPr>
          <p:nvPr/>
        </p:nvSpPr>
        <p:spPr bwMode="auto">
          <a:xfrm>
            <a:off x="4999990" y="4031615"/>
            <a:ext cx="138049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3600" b="1" err="1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+mn-ea"/>
                <a:sym typeface="+mn-lt"/>
              </a:rPr>
              <a:t>xiǎn                                         </a:t>
            </a:r>
            <a:endParaRPr lang="en-US" altLang="zh-CN" sz="3600" b="1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  <a:cs typeface="+mn-ea"/>
              <a:sym typeface="+mn-lt"/>
            </a:endParaRPr>
          </a:p>
        </p:txBody>
      </p:sp>
      <p:sp>
        <p:nvSpPr>
          <p:cNvPr id="16" name="矩形 15"/>
          <p:cNvSpPr>
            <a:spLocks noChangeArrowheads="1"/>
          </p:cNvSpPr>
          <p:nvPr/>
        </p:nvSpPr>
        <p:spPr bwMode="auto">
          <a:xfrm>
            <a:off x="6577119" y="4031370"/>
            <a:ext cx="1952093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3600" b="1" err="1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+mn-ea"/>
                <a:sym typeface="+mn-lt"/>
              </a:rPr>
              <a:t>ōu zhōu                                        </a:t>
            </a:r>
            <a:endParaRPr lang="en-US" altLang="zh-CN" sz="3600" b="1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  <a:cs typeface="+mn-ea"/>
              <a:sym typeface="+mn-lt"/>
            </a:endParaRPr>
          </a:p>
        </p:txBody>
      </p:sp>
      <p:sp>
        <p:nvSpPr>
          <p:cNvPr id="17" name="矩形 16"/>
          <p:cNvSpPr>
            <a:spLocks noChangeArrowheads="1"/>
          </p:cNvSpPr>
          <p:nvPr/>
        </p:nvSpPr>
        <p:spPr bwMode="auto">
          <a:xfrm>
            <a:off x="8914019" y="4031370"/>
            <a:ext cx="873055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3600" b="1" err="1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+mn-ea"/>
                <a:sym typeface="+mn-lt"/>
              </a:rPr>
              <a:t>shè                                         </a:t>
            </a:r>
            <a:endParaRPr lang="en-US" altLang="zh-CN" sz="3600" b="1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mph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3F3F3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3F3F3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9"/>
          <p:cNvGrpSpPr/>
          <p:nvPr/>
        </p:nvGrpSpPr>
        <p:grpSpPr>
          <a:xfrm>
            <a:off x="2375534" y="1884682"/>
            <a:ext cx="1370331" cy="1322104"/>
            <a:chOff x="-955824" y="1697380"/>
            <a:chExt cx="1887537" cy="1911459"/>
          </a:xfrm>
        </p:grpSpPr>
        <p:pic>
          <p:nvPicPr>
            <p:cNvPr id="12298" name="图片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-955824" y="1697380"/>
              <a:ext cx="1887537" cy="188753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" name="TextBox 4"/>
            <p:cNvSpPr txBox="1"/>
            <p:nvPr/>
          </p:nvSpPr>
          <p:spPr>
            <a:xfrm>
              <a:off x="-781452" y="1697430"/>
              <a:ext cx="1539600" cy="191140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r>
                <a:rPr lang="zh-CN" altLang="en-US" sz="8000" b="1">
                  <a:latin typeface="楷体" panose="02010609060101010101" charset="-122"/>
                  <a:ea typeface="楷体" panose="02010609060101010101" charset="-122"/>
                </a:rPr>
                <a:t>术</a:t>
              </a:r>
              <a:endParaRPr lang="zh-CN" altLang="en-US" sz="8000" b="1"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3" name="组合 3"/>
          <p:cNvGrpSpPr/>
          <p:nvPr/>
        </p:nvGrpSpPr>
        <p:grpSpPr>
          <a:xfrm>
            <a:off x="2375534" y="4090037"/>
            <a:ext cx="1370331" cy="1322104"/>
            <a:chOff x="-955824" y="1697380"/>
            <a:chExt cx="1887537" cy="1911457"/>
          </a:xfrm>
        </p:grpSpPr>
        <p:pic>
          <p:nvPicPr>
            <p:cNvPr id="5" name="图片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-955824" y="1697380"/>
              <a:ext cx="1887537" cy="188753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6" name="TextBox 4"/>
            <p:cNvSpPr txBox="1"/>
            <p:nvPr/>
          </p:nvSpPr>
          <p:spPr>
            <a:xfrm>
              <a:off x="-781452" y="1697430"/>
              <a:ext cx="1539600" cy="191140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r>
                <a:rPr lang="zh-CN" altLang="en-US" sz="8000" b="1">
                  <a:latin typeface="楷体" panose="02010609060101010101" charset="-122"/>
                  <a:ea typeface="楷体" panose="02010609060101010101" charset="-122"/>
                </a:rPr>
                <a:t>册</a:t>
              </a:r>
              <a:endParaRPr lang="zh-CN" altLang="en-US" sz="8000" b="1"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4" name="组合 7"/>
          <p:cNvGrpSpPr/>
          <p:nvPr/>
        </p:nvGrpSpPr>
        <p:grpSpPr>
          <a:xfrm>
            <a:off x="8423274" y="4100197"/>
            <a:ext cx="1370331" cy="1322104"/>
            <a:chOff x="-955824" y="1697380"/>
            <a:chExt cx="1887537" cy="1911457"/>
          </a:xfrm>
        </p:grpSpPr>
        <p:pic>
          <p:nvPicPr>
            <p:cNvPr id="12" name="图片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-955824" y="1697380"/>
              <a:ext cx="1887537" cy="188753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3" name="TextBox 4"/>
            <p:cNvSpPr txBox="1"/>
            <p:nvPr/>
          </p:nvSpPr>
          <p:spPr>
            <a:xfrm>
              <a:off x="-781454" y="1697430"/>
              <a:ext cx="1539600" cy="191140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r>
                <a:rPr lang="zh-CN" altLang="en-US" sz="8000" b="1">
                  <a:latin typeface="楷体" panose="02010609060101010101" charset="-122"/>
                  <a:ea typeface="楷体" panose="02010609060101010101" charset="-122"/>
                  <a:sym typeface="+mn-ea"/>
                </a:rPr>
                <a:t>存</a:t>
              </a:r>
              <a:endParaRPr lang="zh-CN" altLang="en-US" sz="8000" b="1">
                <a:latin typeface="楷体" panose="02010609060101010101" charset="-122"/>
                <a:ea typeface="楷体" panose="02010609060101010101" charset="-122"/>
                <a:sym typeface="+mn-ea"/>
              </a:endParaRPr>
            </a:p>
          </p:txBody>
        </p:sp>
      </p:grpSp>
      <p:grpSp>
        <p:nvGrpSpPr>
          <p:cNvPr id="8" name="组合 16"/>
          <p:cNvGrpSpPr/>
          <p:nvPr/>
        </p:nvGrpSpPr>
        <p:grpSpPr>
          <a:xfrm>
            <a:off x="8423274" y="1884681"/>
            <a:ext cx="1370331" cy="1322104"/>
            <a:chOff x="-955824" y="1697380"/>
            <a:chExt cx="1887537" cy="1911457"/>
          </a:xfrm>
        </p:grpSpPr>
        <p:pic>
          <p:nvPicPr>
            <p:cNvPr id="18" name="图片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-955824" y="1697380"/>
              <a:ext cx="1887537" cy="188753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9" name="TextBox 4"/>
            <p:cNvSpPr txBox="1"/>
            <p:nvPr/>
          </p:nvSpPr>
          <p:spPr>
            <a:xfrm>
              <a:off x="-781454" y="1697430"/>
              <a:ext cx="1539600" cy="191140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r>
                <a:rPr lang="zh-CN" altLang="en-US" sz="8000" b="1">
                  <a:latin typeface="楷体" panose="02010609060101010101" charset="-122"/>
                  <a:ea typeface="楷体" panose="02010609060101010101" charset="-122"/>
                  <a:sym typeface="+mn-ea"/>
                </a:rPr>
                <a:t>录</a:t>
              </a:r>
              <a:endParaRPr lang="zh-CN" altLang="en-US" sz="8000" b="1">
                <a:latin typeface="楷体" panose="02010609060101010101" charset="-122"/>
                <a:ea typeface="楷体" panose="02010609060101010101" charset="-122"/>
                <a:sym typeface="+mn-ea"/>
              </a:endParaRPr>
            </a:p>
          </p:txBody>
        </p:sp>
      </p:grpSp>
      <p:grpSp>
        <p:nvGrpSpPr>
          <p:cNvPr id="10" name="组合 19"/>
          <p:cNvGrpSpPr/>
          <p:nvPr/>
        </p:nvGrpSpPr>
        <p:grpSpPr>
          <a:xfrm>
            <a:off x="5425440" y="4095117"/>
            <a:ext cx="1370331" cy="1322104"/>
            <a:chOff x="-955824" y="1697380"/>
            <a:chExt cx="1887537" cy="1911457"/>
          </a:xfrm>
        </p:grpSpPr>
        <p:pic>
          <p:nvPicPr>
            <p:cNvPr id="21" name="图片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-955824" y="1697380"/>
              <a:ext cx="1887537" cy="188753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2" name="TextBox 4"/>
            <p:cNvSpPr txBox="1"/>
            <p:nvPr/>
          </p:nvSpPr>
          <p:spPr>
            <a:xfrm>
              <a:off x="-781454" y="1697430"/>
              <a:ext cx="1539600" cy="191140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r>
                <a:rPr lang="zh-CN" altLang="en-US" sz="8000" b="1">
                  <a:latin typeface="楷体" panose="02010609060101010101" charset="-122"/>
                  <a:ea typeface="楷体" panose="02010609060101010101" charset="-122"/>
                </a:rPr>
                <a:t>保</a:t>
              </a:r>
              <a:endParaRPr lang="zh-CN" altLang="en-US" sz="8000" b="1"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14" name="组合 22"/>
          <p:cNvGrpSpPr/>
          <p:nvPr/>
        </p:nvGrpSpPr>
        <p:grpSpPr>
          <a:xfrm>
            <a:off x="5425440" y="1884681"/>
            <a:ext cx="1370331" cy="1322104"/>
            <a:chOff x="-955824" y="1697380"/>
            <a:chExt cx="1887537" cy="1911457"/>
          </a:xfrm>
        </p:grpSpPr>
        <p:pic>
          <p:nvPicPr>
            <p:cNvPr id="24" name="图片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-955824" y="1697380"/>
              <a:ext cx="1887537" cy="188753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5" name="TextBox 4"/>
            <p:cNvSpPr txBox="1"/>
            <p:nvPr/>
          </p:nvSpPr>
          <p:spPr>
            <a:xfrm>
              <a:off x="-781454" y="1697430"/>
              <a:ext cx="1539600" cy="191140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r>
                <a:rPr lang="zh-CN" altLang="en-US" sz="8000" b="1">
                  <a:latin typeface="楷体" panose="02010609060101010101" charset="-122"/>
                  <a:ea typeface="楷体" panose="02010609060101010101" charset="-122"/>
                </a:rPr>
                <a:t>伟</a:t>
              </a:r>
              <a:endParaRPr lang="zh-CN" altLang="en-US" sz="8000" b="1"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26" name="文本框 25"/>
          <p:cNvSpPr txBox="1"/>
          <p:nvPr/>
        </p:nvSpPr>
        <p:spPr>
          <a:xfrm>
            <a:off x="2080895" y="1059180"/>
            <a:ext cx="8863965" cy="70675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b="1"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  shù         wěi         lù</a:t>
            </a:r>
            <a:endParaRPr lang="en-US" sz="4000" b="1">
              <a:latin typeface="黑体" panose="02010609060101010101" pitchFamily="2" charset="-122"/>
              <a:ea typeface="黑体" panose="02010609060101010101" pitchFamily="2" charset="-122"/>
              <a:sym typeface="+mn-ea"/>
            </a:endParaRPr>
          </a:p>
        </p:txBody>
      </p:sp>
      <p:sp>
        <p:nvSpPr>
          <p:cNvPr id="30" name="文本框 29"/>
          <p:cNvSpPr txBox="1"/>
          <p:nvPr/>
        </p:nvSpPr>
        <p:spPr>
          <a:xfrm>
            <a:off x="2487295" y="3393440"/>
            <a:ext cx="8182610" cy="70675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 cè         bǎo         cún</a:t>
            </a:r>
            <a:endParaRPr lang="en-US" altLang="zh-CN" sz="4000" b="1">
              <a:latin typeface="黑体" panose="02010609060101010101" pitchFamily="2" charset="-122"/>
              <a:ea typeface="黑体" panose="02010609060101010101" pitchFamily="2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9"/>
          <p:cNvGrpSpPr/>
          <p:nvPr/>
        </p:nvGrpSpPr>
        <p:grpSpPr>
          <a:xfrm>
            <a:off x="2234564" y="1967867"/>
            <a:ext cx="1370331" cy="1322104"/>
            <a:chOff x="-955824" y="1697380"/>
            <a:chExt cx="1887537" cy="1911459"/>
          </a:xfrm>
        </p:grpSpPr>
        <p:pic>
          <p:nvPicPr>
            <p:cNvPr id="12298" name="图片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-955824" y="1697380"/>
              <a:ext cx="1887537" cy="188753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" name="TextBox 4"/>
            <p:cNvSpPr txBox="1"/>
            <p:nvPr/>
          </p:nvSpPr>
          <p:spPr>
            <a:xfrm>
              <a:off x="-781452" y="1697430"/>
              <a:ext cx="1539600" cy="191140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r>
                <a:rPr lang="zh-CN" altLang="en-US" sz="8000" b="1">
                  <a:latin typeface="楷体" panose="02010609060101010101" charset="-122"/>
                  <a:ea typeface="楷体" panose="02010609060101010101" charset="-122"/>
                </a:rPr>
                <a:t>约</a:t>
              </a:r>
              <a:endParaRPr lang="zh-CN" altLang="en-US" sz="8000" b="1"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3" name="组合 3"/>
          <p:cNvGrpSpPr/>
          <p:nvPr/>
        </p:nvGrpSpPr>
        <p:grpSpPr>
          <a:xfrm>
            <a:off x="2234564" y="4173222"/>
            <a:ext cx="1370331" cy="1322104"/>
            <a:chOff x="-955824" y="1697380"/>
            <a:chExt cx="1887537" cy="1911457"/>
          </a:xfrm>
        </p:grpSpPr>
        <p:pic>
          <p:nvPicPr>
            <p:cNvPr id="5" name="图片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-955824" y="1697380"/>
              <a:ext cx="1887537" cy="188753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6" name="TextBox 4"/>
            <p:cNvSpPr txBox="1"/>
            <p:nvPr/>
          </p:nvSpPr>
          <p:spPr>
            <a:xfrm>
              <a:off x="-781452" y="1697430"/>
              <a:ext cx="1539600" cy="191140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r>
                <a:rPr lang="zh-CN" altLang="en-US" sz="8000" b="1">
                  <a:latin typeface="楷体" panose="02010609060101010101" charset="-122"/>
                  <a:ea typeface="楷体" panose="02010609060101010101" charset="-122"/>
                </a:rPr>
                <a:t>欧</a:t>
              </a:r>
              <a:endParaRPr lang="zh-CN" altLang="en-US" sz="8000" b="1"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4" name="组合 7"/>
          <p:cNvGrpSpPr/>
          <p:nvPr/>
        </p:nvGrpSpPr>
        <p:grpSpPr>
          <a:xfrm>
            <a:off x="8282304" y="4178302"/>
            <a:ext cx="1370331" cy="1322104"/>
            <a:chOff x="-955824" y="1697380"/>
            <a:chExt cx="1887537" cy="1911457"/>
          </a:xfrm>
        </p:grpSpPr>
        <p:pic>
          <p:nvPicPr>
            <p:cNvPr id="12" name="图片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-955824" y="1697380"/>
              <a:ext cx="1887537" cy="188753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3" name="TextBox 4"/>
            <p:cNvSpPr txBox="1"/>
            <p:nvPr/>
          </p:nvSpPr>
          <p:spPr>
            <a:xfrm>
              <a:off x="-781454" y="1697430"/>
              <a:ext cx="1539600" cy="191140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r>
                <a:rPr lang="zh-CN" altLang="en-US" sz="8000" b="1">
                  <a:latin typeface="楷体" panose="02010609060101010101" charset="-122"/>
                  <a:ea typeface="楷体" panose="02010609060101010101" charset="-122"/>
                </a:rPr>
                <a:t>社</a:t>
              </a:r>
              <a:endParaRPr lang="zh-CN" altLang="en-US" sz="8000" b="1"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8" name="组合 16"/>
          <p:cNvGrpSpPr/>
          <p:nvPr/>
        </p:nvGrpSpPr>
        <p:grpSpPr>
          <a:xfrm>
            <a:off x="8282304" y="1967866"/>
            <a:ext cx="1370331" cy="1322104"/>
            <a:chOff x="-955824" y="1697380"/>
            <a:chExt cx="1887537" cy="1911457"/>
          </a:xfrm>
        </p:grpSpPr>
        <p:pic>
          <p:nvPicPr>
            <p:cNvPr id="18" name="图片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-955824" y="1697380"/>
              <a:ext cx="1887537" cy="188753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9" name="TextBox 4"/>
            <p:cNvSpPr txBox="1"/>
            <p:nvPr/>
          </p:nvSpPr>
          <p:spPr>
            <a:xfrm>
              <a:off x="-781454" y="1697430"/>
              <a:ext cx="1539600" cy="191140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r>
                <a:rPr lang="zh-CN" altLang="en-US" sz="8000" b="1">
                  <a:latin typeface="楷体" panose="02010609060101010101" charset="-122"/>
                  <a:ea typeface="楷体" panose="02010609060101010101" charset="-122"/>
                  <a:sym typeface="+mn-ea"/>
                </a:rPr>
                <a:t>阿</a:t>
              </a:r>
              <a:endParaRPr lang="zh-CN" altLang="en-US" sz="8000" b="1">
                <a:latin typeface="楷体" panose="02010609060101010101" charset="-122"/>
                <a:ea typeface="楷体" panose="02010609060101010101" charset="-122"/>
                <a:sym typeface="+mn-ea"/>
              </a:endParaRPr>
            </a:p>
          </p:txBody>
        </p:sp>
      </p:grpSp>
      <p:grpSp>
        <p:nvGrpSpPr>
          <p:cNvPr id="10" name="组合 19"/>
          <p:cNvGrpSpPr/>
          <p:nvPr/>
        </p:nvGrpSpPr>
        <p:grpSpPr>
          <a:xfrm>
            <a:off x="5284470" y="4178302"/>
            <a:ext cx="1370331" cy="1322104"/>
            <a:chOff x="-955824" y="1697380"/>
            <a:chExt cx="1887537" cy="1911457"/>
          </a:xfrm>
        </p:grpSpPr>
        <p:pic>
          <p:nvPicPr>
            <p:cNvPr id="21" name="图片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-955824" y="1697380"/>
              <a:ext cx="1887537" cy="188753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2" name="TextBox 4"/>
            <p:cNvSpPr txBox="1"/>
            <p:nvPr/>
          </p:nvSpPr>
          <p:spPr>
            <a:xfrm>
              <a:off x="-781454" y="1697430"/>
              <a:ext cx="1539600" cy="191140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r>
                <a:rPr lang="zh-CN" altLang="en-US" sz="8000" b="1">
                  <a:latin typeface="楷体" panose="02010609060101010101" charset="-122"/>
                  <a:ea typeface="楷体" panose="02010609060101010101" charset="-122"/>
                  <a:sym typeface="+mn-ea"/>
                </a:rPr>
                <a:t>洲</a:t>
              </a:r>
              <a:endParaRPr lang="zh-CN" altLang="en-US" sz="8000" b="1">
                <a:latin typeface="楷体" panose="02010609060101010101" charset="-122"/>
                <a:ea typeface="楷体" panose="02010609060101010101" charset="-122"/>
                <a:sym typeface="+mn-ea"/>
              </a:endParaRPr>
            </a:p>
          </p:txBody>
        </p:sp>
      </p:grpSp>
      <p:grpSp>
        <p:nvGrpSpPr>
          <p:cNvPr id="14" name="组合 22"/>
          <p:cNvGrpSpPr/>
          <p:nvPr/>
        </p:nvGrpSpPr>
        <p:grpSpPr>
          <a:xfrm>
            <a:off x="5284470" y="1967866"/>
            <a:ext cx="1370331" cy="1322104"/>
            <a:chOff x="-955824" y="1697380"/>
            <a:chExt cx="1887537" cy="1911457"/>
          </a:xfrm>
        </p:grpSpPr>
        <p:pic>
          <p:nvPicPr>
            <p:cNvPr id="24" name="图片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-955824" y="1697380"/>
              <a:ext cx="1887537" cy="188753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5" name="TextBox 4"/>
            <p:cNvSpPr txBox="1"/>
            <p:nvPr/>
          </p:nvSpPr>
          <p:spPr>
            <a:xfrm>
              <a:off x="-781454" y="1697430"/>
              <a:ext cx="1539600" cy="191140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r>
                <a:rPr lang="zh-CN" altLang="en-US" sz="8000" b="1">
                  <a:latin typeface="楷体" panose="02010609060101010101" charset="-122"/>
                  <a:ea typeface="楷体" panose="02010609060101010101" charset="-122"/>
                </a:rPr>
                <a:t>验</a:t>
              </a:r>
              <a:endParaRPr lang="zh-CN" altLang="en-US" sz="8000" b="1"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sp>
        <p:nvSpPr>
          <p:cNvPr id="26" name="文本框 25"/>
          <p:cNvSpPr txBox="1"/>
          <p:nvPr/>
        </p:nvSpPr>
        <p:spPr>
          <a:xfrm>
            <a:off x="2234566" y="1171576"/>
            <a:ext cx="7650480" cy="70675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b="1"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 yuē         yàn         ā</a:t>
            </a:r>
            <a:endParaRPr lang="en-US" sz="4000" b="1">
              <a:latin typeface="黑体" panose="02010609060101010101" pitchFamily="2" charset="-122"/>
              <a:ea typeface="黑体" panose="02010609060101010101" pitchFamily="2" charset="-122"/>
              <a:sym typeface="+mn-ea"/>
            </a:endParaRPr>
          </a:p>
        </p:txBody>
      </p:sp>
      <p:sp>
        <p:nvSpPr>
          <p:cNvPr id="30" name="文本框 29"/>
          <p:cNvSpPr txBox="1"/>
          <p:nvPr/>
        </p:nvSpPr>
        <p:spPr>
          <a:xfrm>
            <a:off x="2360930" y="3466467"/>
            <a:ext cx="7554776" cy="70675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>
                <a:latin typeface="黑体" panose="02010609060101010101" pitchFamily="2" charset="-122"/>
                <a:ea typeface="黑体" panose="02010609060101010101" pitchFamily="2" charset="-122"/>
                <a:sym typeface="+mn-ea"/>
              </a:rPr>
              <a:t> ōu         zhōu        shè</a:t>
            </a:r>
            <a:endParaRPr lang="en-US" altLang="zh-CN" sz="4000" b="1">
              <a:latin typeface="黑体" panose="02010609060101010101" pitchFamily="2" charset="-122"/>
              <a:ea typeface="黑体" panose="02010609060101010101" pitchFamily="2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250">
        <p:fade/>
      </p:transition>
    </mc:Choice>
    <mc:Fallback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3554" name="Group 47"/>
          <p:cNvGraphicFramePr>
            <a:graphicFrameLocks noGrp="1"/>
          </p:cNvGraphicFramePr>
          <p:nvPr/>
        </p:nvGraphicFramePr>
        <p:xfrm>
          <a:off x="7304616" y="1676400"/>
          <a:ext cx="3454400" cy="3039110"/>
        </p:xfrm>
        <a:graphic>
          <a:graphicData uri="http://schemas.openxmlformats.org/drawingml/2006/table">
            <a:tbl>
              <a:tblPr/>
              <a:tblGrid>
                <a:gridCol w="1712595"/>
                <a:gridCol w="1741805"/>
              </a:tblGrid>
              <a:tr h="1512570">
                <a:tc>
                  <a:txBody>
                    <a:bodyPr vert="horz" wrap="square"/>
                    <a:lstStyle>
                      <a:lvl1pPr marL="0" indent="0" algn="l" defTabSz="4572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457200" indent="0" algn="l" defTabSz="4572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914400" indent="0" algn="l" defTabSz="4572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371600" indent="0" algn="l" defTabSz="4572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1828800" indent="0" algn="l" defTabSz="4572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/>
                      <a:endParaRPr lang="zh-CN" altLang="en-US" sz="1865" b="1">
                        <a:solidFill>
                          <a:srgbClr val="FFFFFF"/>
                        </a:solidFill>
                      </a:endParaRPr>
                    </a:p>
                  </a:txBody>
                  <a:tcPr marL="121932" marR="121932" marT="45732" marB="45732">
                    <a:lnL w="28575">
                      <a:solidFill>
                        <a:schemeClr val="tx1"/>
                      </a:solidFill>
                      <a:miter lim="800000"/>
                    </a:lnL>
                    <a:lnR w="19050">
                      <a:solidFill>
                        <a:schemeClr val="tx1"/>
                      </a:solidFill>
                      <a:prstDash val="sysDot"/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9050">
                      <a:solidFill>
                        <a:schemeClr val="tx1"/>
                      </a:solidFill>
                      <a:prstDash val="sysDot"/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0" indent="0" algn="l" defTabSz="4572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457200" indent="0" algn="l" defTabSz="4572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914400" indent="0" algn="l" defTabSz="4572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371600" indent="0" algn="l" defTabSz="4572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1828800" indent="0" algn="l" defTabSz="4572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/>
                      <a:endParaRPr lang="zh-CN" altLang="en-US" sz="1865" b="1">
                        <a:solidFill>
                          <a:srgbClr val="FFFFFF"/>
                        </a:solidFill>
                      </a:endParaRPr>
                    </a:p>
                  </a:txBody>
                  <a:tcPr marL="121932" marR="121932" marT="45732" marB="45732">
                    <a:lnL w="19050">
                      <a:solidFill>
                        <a:schemeClr val="tx1"/>
                      </a:solidFill>
                      <a:prstDash val="sysDot"/>
                      <a:miter lim="800000"/>
                    </a:lnL>
                    <a:lnR w="28575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9050">
                      <a:solidFill>
                        <a:schemeClr val="tx1"/>
                      </a:solidFill>
                      <a:prstDash val="sysDot"/>
                      <a:miter lim="800000"/>
                    </a:lnB>
                    <a:noFill/>
                  </a:tcPr>
                </a:tc>
              </a:tr>
              <a:tr h="1526540">
                <a:tc>
                  <a:txBody>
                    <a:bodyPr vert="horz" wrap="square"/>
                    <a:lstStyle>
                      <a:lvl1pPr marL="0" indent="0" algn="l" defTabSz="4572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457200" indent="0" algn="l" defTabSz="4572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914400" indent="0" algn="l" defTabSz="4572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371600" indent="0" algn="l" defTabSz="4572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1828800" indent="0" algn="l" defTabSz="4572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/>
                      <a:endParaRPr lang="zh-CN" altLang="en-US" sz="1865">
                        <a:solidFill>
                          <a:srgbClr val="000000"/>
                        </a:solidFill>
                      </a:endParaRPr>
                    </a:p>
                  </a:txBody>
                  <a:tcPr marL="121932" marR="121932" marT="45732" marB="45732">
                    <a:lnL w="28575">
                      <a:solidFill>
                        <a:schemeClr val="tx1"/>
                      </a:solidFill>
                      <a:miter lim="800000"/>
                    </a:lnL>
                    <a:lnR w="19050">
                      <a:solidFill>
                        <a:schemeClr val="tx1"/>
                      </a:solidFill>
                      <a:prstDash val="sysDot"/>
                      <a:miter lim="800000"/>
                    </a:lnR>
                    <a:lnT w="19050">
                      <a:solidFill>
                        <a:schemeClr val="tx1"/>
                      </a:solidFill>
                      <a:prstDash val="sysDot"/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0" indent="0" algn="l" defTabSz="4572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/>
                          <a:ea typeface="宋体" panose="02010600030101010101" pitchFamily="2" charset="-122"/>
                        </a:defRPr>
                      </a:lvl1pPr>
                      <a:lvl2pPr marL="457200" indent="0" algn="l" defTabSz="4572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/>
                          <a:ea typeface="宋体" panose="02010600030101010101" pitchFamily="2" charset="-122"/>
                        </a:defRPr>
                      </a:lvl2pPr>
                      <a:lvl3pPr marL="914400" indent="0" algn="l" defTabSz="4572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/>
                          <a:ea typeface="宋体" panose="02010600030101010101" pitchFamily="2" charset="-122"/>
                        </a:defRPr>
                      </a:lvl3pPr>
                      <a:lvl4pPr marL="1371600" indent="0" algn="l" defTabSz="4572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/>
                          <a:ea typeface="宋体" panose="02010600030101010101" pitchFamily="2" charset="-122"/>
                        </a:defRPr>
                      </a:lvl4pPr>
                      <a:lvl5pPr marL="1828800" indent="0" algn="l" defTabSz="4572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effectLst/>
                          <a:latin typeface="Calibri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/>
                      <a:endParaRPr lang="zh-CN" altLang="en-US" sz="1865">
                        <a:solidFill>
                          <a:srgbClr val="000000"/>
                        </a:solidFill>
                      </a:endParaRPr>
                    </a:p>
                  </a:txBody>
                  <a:tcPr marL="121932" marR="121932" marT="45732" marB="45732">
                    <a:lnL w="19050">
                      <a:solidFill>
                        <a:schemeClr val="tx1"/>
                      </a:solidFill>
                      <a:prstDash val="sysDot"/>
                      <a:miter lim="800000"/>
                    </a:lnL>
                    <a:lnR w="28575">
                      <a:solidFill>
                        <a:schemeClr val="tx1"/>
                      </a:solidFill>
                      <a:miter lim="800000"/>
                    </a:lnR>
                    <a:lnT w="19050">
                      <a:solidFill>
                        <a:schemeClr val="tx1"/>
                      </a:solidFill>
                      <a:prstDash val="sysDot"/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3565" name="Rectangle 32"/>
          <p:cNvSpPr/>
          <p:nvPr/>
        </p:nvSpPr>
        <p:spPr>
          <a:xfrm>
            <a:off x="8041110" y="2129367"/>
            <a:ext cx="42545" cy="20574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342900" indent="-3429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just" eaLnBrk="1" hangingPunct="1">
              <a:spcBef>
                <a:spcPct val="0"/>
              </a:spcBef>
              <a:buFontTx/>
              <a:buNone/>
            </a:pPr>
            <a:r>
              <a:rPr lang="zh-CN" altLang="en-US" sz="1335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endParaRPr lang="zh-CN" altLang="en-US" sz="2400"/>
          </a:p>
        </p:txBody>
      </p:sp>
      <p:sp>
        <p:nvSpPr>
          <p:cNvPr id="23566" name="Freeform 36"/>
          <p:cNvSpPr/>
          <p:nvPr/>
        </p:nvSpPr>
        <p:spPr bwMode="auto">
          <a:xfrm>
            <a:off x="8324851" y="2804584"/>
            <a:ext cx="1356784" cy="283633"/>
          </a:xfrm>
          <a:custGeom>
            <a:gdLst>
              <a:gd name="GT0" fmla="+- l w 0"/>
              <a:gd name="GT1" fmla="+- t h 0"/>
            </a:gdLst>
            <a:cxnLst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0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0"/>
              </a:cxn>
              <a:cxn ang="0">
                <a:pos x="2147483646" y="0"/>
              </a:cxn>
              <a:cxn ang="0">
                <a:pos x="2147483646" y="0"/>
              </a:cxn>
              <a:cxn ang="0">
                <a:pos x="2147483646" y="0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</a:cxnLst>
            <a:rect l="l" t="t" r="GT0" b="GT1"/>
            <a:pathLst>
              <a:path w="1601" h="336">
                <a:moveTo>
                  <a:pt x="92" y="316"/>
                </a:moveTo>
                <a:lnTo>
                  <a:pt x="72" y="306"/>
                </a:lnTo>
                <a:lnTo>
                  <a:pt x="51" y="295"/>
                </a:lnTo>
                <a:lnTo>
                  <a:pt x="41" y="285"/>
                </a:lnTo>
                <a:lnTo>
                  <a:pt x="21" y="275"/>
                </a:lnTo>
                <a:lnTo>
                  <a:pt x="10" y="265"/>
                </a:lnTo>
                <a:lnTo>
                  <a:pt x="0" y="255"/>
                </a:lnTo>
                <a:lnTo>
                  <a:pt x="0" y="244"/>
                </a:lnTo>
                <a:lnTo>
                  <a:pt x="92" y="234"/>
                </a:lnTo>
                <a:lnTo>
                  <a:pt x="184" y="214"/>
                </a:lnTo>
                <a:lnTo>
                  <a:pt x="286" y="193"/>
                </a:lnTo>
                <a:lnTo>
                  <a:pt x="398" y="173"/>
                </a:lnTo>
                <a:lnTo>
                  <a:pt x="510" y="153"/>
                </a:lnTo>
                <a:lnTo>
                  <a:pt x="632" y="132"/>
                </a:lnTo>
                <a:lnTo>
                  <a:pt x="755" y="102"/>
                </a:lnTo>
                <a:lnTo>
                  <a:pt x="877" y="81"/>
                </a:lnTo>
                <a:lnTo>
                  <a:pt x="938" y="61"/>
                </a:lnTo>
                <a:lnTo>
                  <a:pt x="1000" y="51"/>
                </a:lnTo>
                <a:lnTo>
                  <a:pt x="1051" y="40"/>
                </a:lnTo>
                <a:lnTo>
                  <a:pt x="1112" y="30"/>
                </a:lnTo>
                <a:lnTo>
                  <a:pt x="1163" y="30"/>
                </a:lnTo>
                <a:lnTo>
                  <a:pt x="1203" y="20"/>
                </a:lnTo>
                <a:lnTo>
                  <a:pt x="1244" y="10"/>
                </a:lnTo>
                <a:lnTo>
                  <a:pt x="1285" y="10"/>
                </a:lnTo>
                <a:lnTo>
                  <a:pt x="1326" y="0"/>
                </a:lnTo>
                <a:lnTo>
                  <a:pt x="1356" y="0"/>
                </a:lnTo>
                <a:lnTo>
                  <a:pt x="1387" y="0"/>
                </a:lnTo>
                <a:lnTo>
                  <a:pt x="1418" y="0"/>
                </a:lnTo>
                <a:lnTo>
                  <a:pt x="1438" y="0"/>
                </a:lnTo>
                <a:lnTo>
                  <a:pt x="1458" y="0"/>
                </a:lnTo>
                <a:lnTo>
                  <a:pt x="1479" y="0"/>
                </a:lnTo>
                <a:lnTo>
                  <a:pt x="1499" y="0"/>
                </a:lnTo>
                <a:lnTo>
                  <a:pt x="1520" y="10"/>
                </a:lnTo>
                <a:lnTo>
                  <a:pt x="1540" y="20"/>
                </a:lnTo>
                <a:lnTo>
                  <a:pt x="1560" y="20"/>
                </a:lnTo>
                <a:lnTo>
                  <a:pt x="1571" y="30"/>
                </a:lnTo>
                <a:lnTo>
                  <a:pt x="1581" y="40"/>
                </a:lnTo>
                <a:lnTo>
                  <a:pt x="1591" y="51"/>
                </a:lnTo>
                <a:lnTo>
                  <a:pt x="1591" y="61"/>
                </a:lnTo>
                <a:lnTo>
                  <a:pt x="1601" y="61"/>
                </a:lnTo>
                <a:lnTo>
                  <a:pt x="1591" y="71"/>
                </a:lnTo>
                <a:lnTo>
                  <a:pt x="1591" y="81"/>
                </a:lnTo>
                <a:lnTo>
                  <a:pt x="1581" y="91"/>
                </a:lnTo>
                <a:lnTo>
                  <a:pt x="1571" y="102"/>
                </a:lnTo>
                <a:lnTo>
                  <a:pt x="1560" y="102"/>
                </a:lnTo>
                <a:lnTo>
                  <a:pt x="1550" y="112"/>
                </a:lnTo>
                <a:lnTo>
                  <a:pt x="1530" y="112"/>
                </a:lnTo>
                <a:lnTo>
                  <a:pt x="1509" y="122"/>
                </a:lnTo>
                <a:lnTo>
                  <a:pt x="1499" y="122"/>
                </a:lnTo>
                <a:lnTo>
                  <a:pt x="1479" y="132"/>
                </a:lnTo>
                <a:lnTo>
                  <a:pt x="1458" y="132"/>
                </a:lnTo>
                <a:lnTo>
                  <a:pt x="1438" y="142"/>
                </a:lnTo>
                <a:lnTo>
                  <a:pt x="1407" y="153"/>
                </a:lnTo>
                <a:lnTo>
                  <a:pt x="1377" y="153"/>
                </a:lnTo>
                <a:lnTo>
                  <a:pt x="1336" y="163"/>
                </a:lnTo>
                <a:lnTo>
                  <a:pt x="1305" y="173"/>
                </a:lnTo>
                <a:lnTo>
                  <a:pt x="1254" y="183"/>
                </a:lnTo>
                <a:lnTo>
                  <a:pt x="1214" y="183"/>
                </a:lnTo>
                <a:lnTo>
                  <a:pt x="1163" y="193"/>
                </a:lnTo>
                <a:lnTo>
                  <a:pt x="1101" y="204"/>
                </a:lnTo>
                <a:lnTo>
                  <a:pt x="1040" y="214"/>
                </a:lnTo>
                <a:lnTo>
                  <a:pt x="979" y="224"/>
                </a:lnTo>
                <a:lnTo>
                  <a:pt x="918" y="234"/>
                </a:lnTo>
                <a:lnTo>
                  <a:pt x="847" y="244"/>
                </a:lnTo>
                <a:lnTo>
                  <a:pt x="775" y="255"/>
                </a:lnTo>
                <a:lnTo>
                  <a:pt x="704" y="265"/>
                </a:lnTo>
                <a:lnTo>
                  <a:pt x="643" y="275"/>
                </a:lnTo>
                <a:lnTo>
                  <a:pt x="592" y="285"/>
                </a:lnTo>
                <a:lnTo>
                  <a:pt x="530" y="295"/>
                </a:lnTo>
                <a:lnTo>
                  <a:pt x="490" y="295"/>
                </a:lnTo>
                <a:lnTo>
                  <a:pt x="439" y="306"/>
                </a:lnTo>
                <a:lnTo>
                  <a:pt x="398" y="316"/>
                </a:lnTo>
                <a:lnTo>
                  <a:pt x="367" y="316"/>
                </a:lnTo>
                <a:lnTo>
                  <a:pt x="337" y="326"/>
                </a:lnTo>
                <a:lnTo>
                  <a:pt x="306" y="326"/>
                </a:lnTo>
                <a:lnTo>
                  <a:pt x="276" y="326"/>
                </a:lnTo>
                <a:lnTo>
                  <a:pt x="255" y="326"/>
                </a:lnTo>
                <a:lnTo>
                  <a:pt x="245" y="336"/>
                </a:lnTo>
                <a:lnTo>
                  <a:pt x="235" y="336"/>
                </a:lnTo>
                <a:lnTo>
                  <a:pt x="225" y="336"/>
                </a:lnTo>
                <a:lnTo>
                  <a:pt x="194" y="336"/>
                </a:lnTo>
                <a:lnTo>
                  <a:pt x="163" y="326"/>
                </a:lnTo>
                <a:lnTo>
                  <a:pt x="133" y="316"/>
                </a:lnTo>
                <a:lnTo>
                  <a:pt x="92" y="316"/>
                </a:lnTo>
              </a:path>
            </a:pathLst>
          </a:custGeom>
          <a:solidFill>
            <a:srgbClr val="FF0000"/>
          </a:solidFill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67" name="Freeform 39"/>
          <p:cNvSpPr/>
          <p:nvPr/>
        </p:nvSpPr>
        <p:spPr bwMode="auto">
          <a:xfrm>
            <a:off x="9412816" y="2362200"/>
            <a:ext cx="381000" cy="277283"/>
          </a:xfrm>
          <a:custGeom>
            <a:gdLst>
              <a:gd name="GT0" fmla="+- l w 0"/>
              <a:gd name="GT1" fmla="+- t h 0"/>
            </a:gdLst>
            <a:cxnLst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0" y="2147483646"/>
              </a:cxn>
              <a:cxn ang="0">
                <a:pos x="0" y="2147483646"/>
              </a:cxn>
              <a:cxn ang="0">
                <a:pos x="0" y="0"/>
              </a:cxn>
              <a:cxn ang="0">
                <a:pos x="0" y="0"/>
              </a:cxn>
              <a:cxn ang="0">
                <a:pos x="2147483646" y="0"/>
              </a:cxn>
              <a:cxn ang="0">
                <a:pos x="2147483646" y="0"/>
              </a:cxn>
              <a:cxn ang="0">
                <a:pos x="2147483646" y="0"/>
              </a:cxn>
              <a:cxn ang="0">
                <a:pos x="2147483646" y="0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</a:cxnLst>
            <a:rect l="l" t="t" r="GT0" b="GT1"/>
            <a:pathLst>
              <a:path w="449" h="327">
                <a:moveTo>
                  <a:pt x="122" y="10"/>
                </a:moveTo>
                <a:lnTo>
                  <a:pt x="184" y="21"/>
                </a:lnTo>
                <a:lnTo>
                  <a:pt x="245" y="41"/>
                </a:lnTo>
                <a:lnTo>
                  <a:pt x="306" y="61"/>
                </a:lnTo>
                <a:lnTo>
                  <a:pt x="357" y="82"/>
                </a:lnTo>
                <a:lnTo>
                  <a:pt x="377" y="92"/>
                </a:lnTo>
                <a:lnTo>
                  <a:pt x="398" y="112"/>
                </a:lnTo>
                <a:lnTo>
                  <a:pt x="418" y="133"/>
                </a:lnTo>
                <a:lnTo>
                  <a:pt x="428" y="143"/>
                </a:lnTo>
                <a:lnTo>
                  <a:pt x="438" y="164"/>
                </a:lnTo>
                <a:lnTo>
                  <a:pt x="449" y="184"/>
                </a:lnTo>
                <a:lnTo>
                  <a:pt x="449" y="204"/>
                </a:lnTo>
                <a:lnTo>
                  <a:pt x="449" y="225"/>
                </a:lnTo>
                <a:lnTo>
                  <a:pt x="438" y="255"/>
                </a:lnTo>
                <a:lnTo>
                  <a:pt x="438" y="276"/>
                </a:lnTo>
                <a:lnTo>
                  <a:pt x="428" y="286"/>
                </a:lnTo>
                <a:lnTo>
                  <a:pt x="418" y="306"/>
                </a:lnTo>
                <a:lnTo>
                  <a:pt x="418" y="317"/>
                </a:lnTo>
                <a:lnTo>
                  <a:pt x="408" y="327"/>
                </a:lnTo>
                <a:lnTo>
                  <a:pt x="398" y="327"/>
                </a:lnTo>
                <a:lnTo>
                  <a:pt x="387" y="327"/>
                </a:lnTo>
                <a:lnTo>
                  <a:pt x="377" y="327"/>
                </a:lnTo>
                <a:lnTo>
                  <a:pt x="357" y="327"/>
                </a:lnTo>
                <a:lnTo>
                  <a:pt x="347" y="327"/>
                </a:lnTo>
                <a:lnTo>
                  <a:pt x="326" y="317"/>
                </a:lnTo>
                <a:lnTo>
                  <a:pt x="296" y="296"/>
                </a:lnTo>
                <a:lnTo>
                  <a:pt x="275" y="276"/>
                </a:lnTo>
                <a:lnTo>
                  <a:pt x="245" y="255"/>
                </a:lnTo>
                <a:lnTo>
                  <a:pt x="214" y="225"/>
                </a:lnTo>
                <a:lnTo>
                  <a:pt x="173" y="204"/>
                </a:lnTo>
                <a:lnTo>
                  <a:pt x="143" y="184"/>
                </a:lnTo>
                <a:lnTo>
                  <a:pt x="122" y="153"/>
                </a:lnTo>
                <a:lnTo>
                  <a:pt x="92" y="133"/>
                </a:lnTo>
                <a:lnTo>
                  <a:pt x="71" y="112"/>
                </a:lnTo>
                <a:lnTo>
                  <a:pt x="61" y="102"/>
                </a:lnTo>
                <a:lnTo>
                  <a:pt x="41" y="82"/>
                </a:lnTo>
                <a:lnTo>
                  <a:pt x="31" y="72"/>
                </a:lnTo>
                <a:lnTo>
                  <a:pt x="10" y="51"/>
                </a:lnTo>
                <a:lnTo>
                  <a:pt x="0" y="31"/>
                </a:lnTo>
                <a:lnTo>
                  <a:pt x="0" y="10"/>
                </a:lnTo>
                <a:lnTo>
                  <a:pt x="0" y="0"/>
                </a:lnTo>
                <a:lnTo>
                  <a:pt x="10" y="0"/>
                </a:lnTo>
                <a:lnTo>
                  <a:pt x="20" y="0"/>
                </a:lnTo>
                <a:lnTo>
                  <a:pt x="31" y="0"/>
                </a:lnTo>
                <a:lnTo>
                  <a:pt x="51" y="0"/>
                </a:lnTo>
                <a:lnTo>
                  <a:pt x="71" y="10"/>
                </a:lnTo>
                <a:lnTo>
                  <a:pt x="92" y="10"/>
                </a:lnTo>
                <a:lnTo>
                  <a:pt x="122" y="10"/>
                </a:lnTo>
              </a:path>
            </a:pathLst>
          </a:custGeom>
          <a:solidFill>
            <a:srgbClr val="FF0000"/>
          </a:solidFill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68" name="Freeform 40"/>
          <p:cNvSpPr/>
          <p:nvPr/>
        </p:nvSpPr>
        <p:spPr bwMode="auto">
          <a:xfrm>
            <a:off x="8913283" y="2182283"/>
            <a:ext cx="241300" cy="2192867"/>
          </a:xfrm>
          <a:custGeom>
            <a:gdLst>
              <a:gd name="GT0" fmla="+- l w 0"/>
              <a:gd name="GT1" fmla="+- t h 0"/>
            </a:gdLst>
            <a:cxnLst>
              <a:cxn ang="0">
                <a:pos x="2147483646" y="0"/>
              </a:cxn>
              <a:cxn ang="0">
                <a:pos x="2147483646" y="0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0" y="2147483646"/>
              </a:cxn>
            </a:cxnLst>
            <a:rect l="l" t="t" r="GT0" b="GT1"/>
            <a:pathLst>
              <a:path w="285" h="2591">
                <a:moveTo>
                  <a:pt x="10" y="0"/>
                </a:moveTo>
                <a:lnTo>
                  <a:pt x="20" y="0"/>
                </a:lnTo>
                <a:lnTo>
                  <a:pt x="30" y="0"/>
                </a:lnTo>
                <a:lnTo>
                  <a:pt x="40" y="0"/>
                </a:lnTo>
                <a:lnTo>
                  <a:pt x="61" y="0"/>
                </a:lnTo>
                <a:lnTo>
                  <a:pt x="81" y="0"/>
                </a:lnTo>
                <a:lnTo>
                  <a:pt x="112" y="0"/>
                </a:lnTo>
                <a:lnTo>
                  <a:pt x="132" y="10"/>
                </a:lnTo>
                <a:lnTo>
                  <a:pt x="163" y="20"/>
                </a:lnTo>
                <a:lnTo>
                  <a:pt x="183" y="31"/>
                </a:lnTo>
                <a:lnTo>
                  <a:pt x="214" y="41"/>
                </a:lnTo>
                <a:lnTo>
                  <a:pt x="234" y="51"/>
                </a:lnTo>
                <a:lnTo>
                  <a:pt x="244" y="61"/>
                </a:lnTo>
                <a:lnTo>
                  <a:pt x="265" y="71"/>
                </a:lnTo>
                <a:lnTo>
                  <a:pt x="275" y="82"/>
                </a:lnTo>
                <a:lnTo>
                  <a:pt x="285" y="92"/>
                </a:lnTo>
                <a:lnTo>
                  <a:pt x="285" y="122"/>
                </a:lnTo>
                <a:lnTo>
                  <a:pt x="285" y="143"/>
                </a:lnTo>
                <a:lnTo>
                  <a:pt x="275" y="153"/>
                </a:lnTo>
                <a:lnTo>
                  <a:pt x="275" y="173"/>
                </a:lnTo>
                <a:lnTo>
                  <a:pt x="265" y="184"/>
                </a:lnTo>
                <a:lnTo>
                  <a:pt x="265" y="214"/>
                </a:lnTo>
                <a:lnTo>
                  <a:pt x="255" y="235"/>
                </a:lnTo>
                <a:lnTo>
                  <a:pt x="255" y="275"/>
                </a:lnTo>
                <a:lnTo>
                  <a:pt x="244" y="316"/>
                </a:lnTo>
                <a:lnTo>
                  <a:pt x="234" y="367"/>
                </a:lnTo>
                <a:lnTo>
                  <a:pt x="234" y="418"/>
                </a:lnTo>
                <a:lnTo>
                  <a:pt x="224" y="490"/>
                </a:lnTo>
                <a:lnTo>
                  <a:pt x="224" y="520"/>
                </a:lnTo>
                <a:lnTo>
                  <a:pt x="224" y="561"/>
                </a:lnTo>
                <a:lnTo>
                  <a:pt x="224" y="612"/>
                </a:lnTo>
                <a:lnTo>
                  <a:pt x="224" y="663"/>
                </a:lnTo>
                <a:lnTo>
                  <a:pt x="214" y="714"/>
                </a:lnTo>
                <a:lnTo>
                  <a:pt x="214" y="775"/>
                </a:lnTo>
                <a:lnTo>
                  <a:pt x="214" y="837"/>
                </a:lnTo>
                <a:lnTo>
                  <a:pt x="214" y="898"/>
                </a:lnTo>
                <a:lnTo>
                  <a:pt x="214" y="969"/>
                </a:lnTo>
                <a:lnTo>
                  <a:pt x="214" y="1051"/>
                </a:lnTo>
                <a:lnTo>
                  <a:pt x="204" y="1122"/>
                </a:lnTo>
                <a:lnTo>
                  <a:pt x="204" y="1204"/>
                </a:lnTo>
                <a:lnTo>
                  <a:pt x="204" y="1296"/>
                </a:lnTo>
                <a:lnTo>
                  <a:pt x="204" y="1388"/>
                </a:lnTo>
                <a:lnTo>
                  <a:pt x="204" y="1479"/>
                </a:lnTo>
                <a:lnTo>
                  <a:pt x="204" y="1581"/>
                </a:lnTo>
                <a:lnTo>
                  <a:pt x="204" y="1683"/>
                </a:lnTo>
                <a:lnTo>
                  <a:pt x="204" y="1775"/>
                </a:lnTo>
                <a:lnTo>
                  <a:pt x="204" y="1867"/>
                </a:lnTo>
                <a:lnTo>
                  <a:pt x="204" y="1949"/>
                </a:lnTo>
                <a:lnTo>
                  <a:pt x="204" y="2030"/>
                </a:lnTo>
                <a:lnTo>
                  <a:pt x="204" y="2102"/>
                </a:lnTo>
                <a:lnTo>
                  <a:pt x="204" y="2173"/>
                </a:lnTo>
                <a:lnTo>
                  <a:pt x="193" y="2234"/>
                </a:lnTo>
                <a:lnTo>
                  <a:pt x="193" y="2285"/>
                </a:lnTo>
                <a:lnTo>
                  <a:pt x="193" y="2336"/>
                </a:lnTo>
                <a:lnTo>
                  <a:pt x="193" y="2377"/>
                </a:lnTo>
                <a:lnTo>
                  <a:pt x="183" y="2418"/>
                </a:lnTo>
                <a:lnTo>
                  <a:pt x="183" y="2449"/>
                </a:lnTo>
                <a:lnTo>
                  <a:pt x="183" y="2469"/>
                </a:lnTo>
                <a:lnTo>
                  <a:pt x="173" y="2489"/>
                </a:lnTo>
                <a:lnTo>
                  <a:pt x="173" y="2500"/>
                </a:lnTo>
                <a:lnTo>
                  <a:pt x="163" y="2520"/>
                </a:lnTo>
                <a:lnTo>
                  <a:pt x="153" y="2540"/>
                </a:lnTo>
                <a:lnTo>
                  <a:pt x="153" y="2561"/>
                </a:lnTo>
                <a:lnTo>
                  <a:pt x="142" y="2571"/>
                </a:lnTo>
                <a:lnTo>
                  <a:pt x="132" y="2581"/>
                </a:lnTo>
                <a:lnTo>
                  <a:pt x="132" y="2591"/>
                </a:lnTo>
                <a:lnTo>
                  <a:pt x="122" y="2591"/>
                </a:lnTo>
                <a:lnTo>
                  <a:pt x="112" y="2591"/>
                </a:lnTo>
                <a:lnTo>
                  <a:pt x="102" y="2591"/>
                </a:lnTo>
                <a:lnTo>
                  <a:pt x="102" y="2581"/>
                </a:lnTo>
                <a:lnTo>
                  <a:pt x="91" y="2571"/>
                </a:lnTo>
                <a:lnTo>
                  <a:pt x="81" y="2551"/>
                </a:lnTo>
                <a:lnTo>
                  <a:pt x="81" y="2540"/>
                </a:lnTo>
                <a:lnTo>
                  <a:pt x="71" y="2520"/>
                </a:lnTo>
                <a:lnTo>
                  <a:pt x="61" y="2489"/>
                </a:lnTo>
                <a:lnTo>
                  <a:pt x="40" y="2438"/>
                </a:lnTo>
                <a:lnTo>
                  <a:pt x="30" y="2387"/>
                </a:lnTo>
                <a:lnTo>
                  <a:pt x="20" y="2357"/>
                </a:lnTo>
                <a:lnTo>
                  <a:pt x="20" y="2326"/>
                </a:lnTo>
                <a:lnTo>
                  <a:pt x="20" y="2306"/>
                </a:lnTo>
                <a:lnTo>
                  <a:pt x="20" y="2296"/>
                </a:lnTo>
                <a:lnTo>
                  <a:pt x="20" y="2265"/>
                </a:lnTo>
                <a:lnTo>
                  <a:pt x="20" y="2245"/>
                </a:lnTo>
                <a:lnTo>
                  <a:pt x="30" y="2214"/>
                </a:lnTo>
                <a:lnTo>
                  <a:pt x="30" y="2173"/>
                </a:lnTo>
                <a:lnTo>
                  <a:pt x="30" y="2132"/>
                </a:lnTo>
                <a:lnTo>
                  <a:pt x="40" y="2091"/>
                </a:lnTo>
                <a:lnTo>
                  <a:pt x="40" y="2040"/>
                </a:lnTo>
                <a:lnTo>
                  <a:pt x="51" y="1989"/>
                </a:lnTo>
                <a:lnTo>
                  <a:pt x="51" y="1938"/>
                </a:lnTo>
                <a:lnTo>
                  <a:pt x="61" y="1887"/>
                </a:lnTo>
                <a:lnTo>
                  <a:pt x="61" y="1826"/>
                </a:lnTo>
                <a:lnTo>
                  <a:pt x="61" y="1765"/>
                </a:lnTo>
                <a:lnTo>
                  <a:pt x="71" y="1704"/>
                </a:lnTo>
                <a:lnTo>
                  <a:pt x="71" y="1643"/>
                </a:lnTo>
                <a:lnTo>
                  <a:pt x="71" y="1602"/>
                </a:lnTo>
                <a:lnTo>
                  <a:pt x="71" y="1571"/>
                </a:lnTo>
                <a:lnTo>
                  <a:pt x="81" y="1530"/>
                </a:lnTo>
                <a:lnTo>
                  <a:pt x="81" y="1479"/>
                </a:lnTo>
                <a:lnTo>
                  <a:pt x="81" y="1439"/>
                </a:lnTo>
                <a:lnTo>
                  <a:pt x="81" y="1388"/>
                </a:lnTo>
                <a:lnTo>
                  <a:pt x="81" y="1337"/>
                </a:lnTo>
                <a:lnTo>
                  <a:pt x="81" y="1286"/>
                </a:lnTo>
                <a:lnTo>
                  <a:pt x="81" y="1224"/>
                </a:lnTo>
                <a:lnTo>
                  <a:pt x="81" y="1163"/>
                </a:lnTo>
                <a:lnTo>
                  <a:pt x="81" y="1102"/>
                </a:lnTo>
                <a:lnTo>
                  <a:pt x="81" y="1030"/>
                </a:lnTo>
                <a:lnTo>
                  <a:pt x="81" y="969"/>
                </a:lnTo>
                <a:lnTo>
                  <a:pt x="81" y="898"/>
                </a:lnTo>
                <a:lnTo>
                  <a:pt x="81" y="816"/>
                </a:lnTo>
                <a:lnTo>
                  <a:pt x="81" y="745"/>
                </a:lnTo>
                <a:lnTo>
                  <a:pt x="81" y="673"/>
                </a:lnTo>
                <a:lnTo>
                  <a:pt x="81" y="602"/>
                </a:lnTo>
                <a:lnTo>
                  <a:pt x="81" y="531"/>
                </a:lnTo>
                <a:lnTo>
                  <a:pt x="81" y="469"/>
                </a:lnTo>
                <a:lnTo>
                  <a:pt x="81" y="408"/>
                </a:lnTo>
                <a:lnTo>
                  <a:pt x="81" y="357"/>
                </a:lnTo>
                <a:lnTo>
                  <a:pt x="81" y="306"/>
                </a:lnTo>
                <a:lnTo>
                  <a:pt x="71" y="265"/>
                </a:lnTo>
                <a:lnTo>
                  <a:pt x="71" y="224"/>
                </a:lnTo>
                <a:lnTo>
                  <a:pt x="71" y="194"/>
                </a:lnTo>
                <a:lnTo>
                  <a:pt x="61" y="163"/>
                </a:lnTo>
                <a:lnTo>
                  <a:pt x="61" y="133"/>
                </a:lnTo>
                <a:lnTo>
                  <a:pt x="51" y="112"/>
                </a:lnTo>
                <a:lnTo>
                  <a:pt x="51" y="92"/>
                </a:lnTo>
                <a:lnTo>
                  <a:pt x="40" y="82"/>
                </a:lnTo>
                <a:lnTo>
                  <a:pt x="40" y="71"/>
                </a:lnTo>
                <a:lnTo>
                  <a:pt x="20" y="51"/>
                </a:lnTo>
                <a:lnTo>
                  <a:pt x="10" y="31"/>
                </a:lnTo>
                <a:lnTo>
                  <a:pt x="0" y="20"/>
                </a:lnTo>
                <a:lnTo>
                  <a:pt x="10" y="0"/>
                </a:lnTo>
              </a:path>
            </a:pathLst>
          </a:custGeom>
          <a:solidFill>
            <a:srgbClr val="FF0000"/>
          </a:solidFill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69" name="Freeform 37"/>
          <p:cNvSpPr/>
          <p:nvPr/>
        </p:nvSpPr>
        <p:spPr bwMode="auto">
          <a:xfrm>
            <a:off x="8066616" y="2933700"/>
            <a:ext cx="967317" cy="1018117"/>
          </a:xfrm>
          <a:custGeom>
            <a:gdLst>
              <a:gd name="GT0" fmla="+- l w 0"/>
              <a:gd name="GT1" fmla="+- t h 0"/>
            </a:gdLst>
            <a:cxnLst>
              <a:cxn ang="0">
                <a:pos x="0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0" y="2147483646"/>
              </a:cxn>
            </a:cxnLst>
            <a:rect l="l" t="t" r="GT0" b="GT1"/>
            <a:pathLst>
              <a:path w="1142" h="1203">
                <a:moveTo>
                  <a:pt x="0" y="1203"/>
                </a:moveTo>
                <a:lnTo>
                  <a:pt x="0" y="1193"/>
                </a:lnTo>
                <a:lnTo>
                  <a:pt x="0" y="1183"/>
                </a:lnTo>
                <a:lnTo>
                  <a:pt x="11" y="1173"/>
                </a:lnTo>
                <a:lnTo>
                  <a:pt x="21" y="1163"/>
                </a:lnTo>
                <a:lnTo>
                  <a:pt x="41" y="1142"/>
                </a:lnTo>
                <a:lnTo>
                  <a:pt x="62" y="1132"/>
                </a:lnTo>
                <a:lnTo>
                  <a:pt x="82" y="1112"/>
                </a:lnTo>
                <a:lnTo>
                  <a:pt x="113" y="1091"/>
                </a:lnTo>
                <a:lnTo>
                  <a:pt x="143" y="1071"/>
                </a:lnTo>
                <a:lnTo>
                  <a:pt x="174" y="1040"/>
                </a:lnTo>
                <a:lnTo>
                  <a:pt x="204" y="1010"/>
                </a:lnTo>
                <a:lnTo>
                  <a:pt x="245" y="979"/>
                </a:lnTo>
                <a:lnTo>
                  <a:pt x="286" y="948"/>
                </a:lnTo>
                <a:lnTo>
                  <a:pt x="327" y="908"/>
                </a:lnTo>
                <a:lnTo>
                  <a:pt x="378" y="867"/>
                </a:lnTo>
                <a:lnTo>
                  <a:pt x="429" y="816"/>
                </a:lnTo>
                <a:lnTo>
                  <a:pt x="480" y="775"/>
                </a:lnTo>
                <a:lnTo>
                  <a:pt x="520" y="734"/>
                </a:lnTo>
                <a:lnTo>
                  <a:pt x="561" y="683"/>
                </a:lnTo>
                <a:lnTo>
                  <a:pt x="602" y="642"/>
                </a:lnTo>
                <a:lnTo>
                  <a:pt x="643" y="602"/>
                </a:lnTo>
                <a:lnTo>
                  <a:pt x="673" y="571"/>
                </a:lnTo>
                <a:lnTo>
                  <a:pt x="704" y="530"/>
                </a:lnTo>
                <a:lnTo>
                  <a:pt x="724" y="500"/>
                </a:lnTo>
                <a:lnTo>
                  <a:pt x="755" y="459"/>
                </a:lnTo>
                <a:lnTo>
                  <a:pt x="786" y="418"/>
                </a:lnTo>
                <a:lnTo>
                  <a:pt x="816" y="367"/>
                </a:lnTo>
                <a:lnTo>
                  <a:pt x="857" y="306"/>
                </a:lnTo>
                <a:lnTo>
                  <a:pt x="898" y="234"/>
                </a:lnTo>
                <a:lnTo>
                  <a:pt x="938" y="163"/>
                </a:lnTo>
                <a:lnTo>
                  <a:pt x="1000" y="91"/>
                </a:lnTo>
                <a:lnTo>
                  <a:pt x="1051" y="0"/>
                </a:lnTo>
                <a:lnTo>
                  <a:pt x="1142" y="122"/>
                </a:lnTo>
                <a:lnTo>
                  <a:pt x="1102" y="183"/>
                </a:lnTo>
                <a:lnTo>
                  <a:pt x="1061" y="234"/>
                </a:lnTo>
                <a:lnTo>
                  <a:pt x="1030" y="295"/>
                </a:lnTo>
                <a:lnTo>
                  <a:pt x="989" y="346"/>
                </a:lnTo>
                <a:lnTo>
                  <a:pt x="959" y="398"/>
                </a:lnTo>
                <a:lnTo>
                  <a:pt x="918" y="438"/>
                </a:lnTo>
                <a:lnTo>
                  <a:pt x="887" y="489"/>
                </a:lnTo>
                <a:lnTo>
                  <a:pt x="857" y="530"/>
                </a:lnTo>
                <a:lnTo>
                  <a:pt x="826" y="571"/>
                </a:lnTo>
                <a:lnTo>
                  <a:pt x="796" y="602"/>
                </a:lnTo>
                <a:lnTo>
                  <a:pt x="765" y="642"/>
                </a:lnTo>
                <a:lnTo>
                  <a:pt x="735" y="673"/>
                </a:lnTo>
                <a:lnTo>
                  <a:pt x="704" y="704"/>
                </a:lnTo>
                <a:lnTo>
                  <a:pt x="684" y="734"/>
                </a:lnTo>
                <a:lnTo>
                  <a:pt x="653" y="765"/>
                </a:lnTo>
                <a:lnTo>
                  <a:pt x="633" y="785"/>
                </a:lnTo>
                <a:lnTo>
                  <a:pt x="531" y="877"/>
                </a:lnTo>
                <a:lnTo>
                  <a:pt x="429" y="959"/>
                </a:lnTo>
                <a:lnTo>
                  <a:pt x="378" y="999"/>
                </a:lnTo>
                <a:lnTo>
                  <a:pt x="327" y="1040"/>
                </a:lnTo>
                <a:lnTo>
                  <a:pt x="276" y="1071"/>
                </a:lnTo>
                <a:lnTo>
                  <a:pt x="215" y="1101"/>
                </a:lnTo>
                <a:lnTo>
                  <a:pt x="174" y="1132"/>
                </a:lnTo>
                <a:lnTo>
                  <a:pt x="123" y="1152"/>
                </a:lnTo>
                <a:lnTo>
                  <a:pt x="92" y="1173"/>
                </a:lnTo>
                <a:lnTo>
                  <a:pt x="62" y="1183"/>
                </a:lnTo>
                <a:lnTo>
                  <a:pt x="31" y="1193"/>
                </a:lnTo>
                <a:lnTo>
                  <a:pt x="21" y="1203"/>
                </a:lnTo>
                <a:lnTo>
                  <a:pt x="0" y="1203"/>
                </a:lnTo>
              </a:path>
            </a:pathLst>
          </a:custGeom>
          <a:solidFill>
            <a:srgbClr val="FF0000"/>
          </a:solidFill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70" name="Freeform 38"/>
          <p:cNvSpPr/>
          <p:nvPr/>
        </p:nvSpPr>
        <p:spPr bwMode="auto">
          <a:xfrm>
            <a:off x="9033933" y="3062816"/>
            <a:ext cx="1225549" cy="812800"/>
          </a:xfrm>
          <a:custGeom>
            <a:gdLst>
              <a:gd name="GT0" fmla="+- l w 0"/>
              <a:gd name="GT1" fmla="+- t h 0"/>
            </a:gdLst>
            <a:cxnLst>
              <a:cxn ang="0">
                <a:pos x="2147483646" y="0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0" y="2147483646"/>
              </a:cxn>
            </a:cxnLst>
            <a:rect l="l" t="t" r="GT0" b="GT1"/>
            <a:pathLst>
              <a:path w="1448" h="959">
                <a:moveTo>
                  <a:pt x="0" y="61"/>
                </a:moveTo>
                <a:lnTo>
                  <a:pt x="31" y="0"/>
                </a:lnTo>
                <a:lnTo>
                  <a:pt x="92" y="51"/>
                </a:lnTo>
                <a:lnTo>
                  <a:pt x="143" y="112"/>
                </a:lnTo>
                <a:lnTo>
                  <a:pt x="204" y="163"/>
                </a:lnTo>
                <a:lnTo>
                  <a:pt x="255" y="214"/>
                </a:lnTo>
                <a:lnTo>
                  <a:pt x="367" y="306"/>
                </a:lnTo>
                <a:lnTo>
                  <a:pt x="469" y="398"/>
                </a:lnTo>
                <a:lnTo>
                  <a:pt x="531" y="449"/>
                </a:lnTo>
                <a:lnTo>
                  <a:pt x="582" y="489"/>
                </a:lnTo>
                <a:lnTo>
                  <a:pt x="653" y="530"/>
                </a:lnTo>
                <a:lnTo>
                  <a:pt x="724" y="571"/>
                </a:lnTo>
                <a:lnTo>
                  <a:pt x="796" y="612"/>
                </a:lnTo>
                <a:lnTo>
                  <a:pt x="877" y="653"/>
                </a:lnTo>
                <a:lnTo>
                  <a:pt x="969" y="693"/>
                </a:lnTo>
                <a:lnTo>
                  <a:pt x="1061" y="734"/>
                </a:lnTo>
                <a:lnTo>
                  <a:pt x="1102" y="755"/>
                </a:lnTo>
                <a:lnTo>
                  <a:pt x="1153" y="775"/>
                </a:lnTo>
                <a:lnTo>
                  <a:pt x="1193" y="795"/>
                </a:lnTo>
                <a:lnTo>
                  <a:pt x="1224" y="806"/>
                </a:lnTo>
                <a:lnTo>
                  <a:pt x="1265" y="826"/>
                </a:lnTo>
                <a:lnTo>
                  <a:pt x="1295" y="836"/>
                </a:lnTo>
                <a:lnTo>
                  <a:pt x="1326" y="846"/>
                </a:lnTo>
                <a:lnTo>
                  <a:pt x="1346" y="867"/>
                </a:lnTo>
                <a:lnTo>
                  <a:pt x="1377" y="877"/>
                </a:lnTo>
                <a:lnTo>
                  <a:pt x="1397" y="877"/>
                </a:lnTo>
                <a:lnTo>
                  <a:pt x="1407" y="887"/>
                </a:lnTo>
                <a:lnTo>
                  <a:pt x="1428" y="897"/>
                </a:lnTo>
                <a:lnTo>
                  <a:pt x="1438" y="908"/>
                </a:lnTo>
                <a:lnTo>
                  <a:pt x="1448" y="908"/>
                </a:lnTo>
                <a:lnTo>
                  <a:pt x="1448" y="918"/>
                </a:lnTo>
                <a:lnTo>
                  <a:pt x="1428" y="918"/>
                </a:lnTo>
                <a:lnTo>
                  <a:pt x="1407" y="928"/>
                </a:lnTo>
                <a:lnTo>
                  <a:pt x="1387" y="928"/>
                </a:lnTo>
                <a:lnTo>
                  <a:pt x="1346" y="938"/>
                </a:lnTo>
                <a:lnTo>
                  <a:pt x="1306" y="938"/>
                </a:lnTo>
                <a:lnTo>
                  <a:pt x="1255" y="938"/>
                </a:lnTo>
                <a:lnTo>
                  <a:pt x="1193" y="948"/>
                </a:lnTo>
                <a:lnTo>
                  <a:pt x="1132" y="948"/>
                </a:lnTo>
                <a:lnTo>
                  <a:pt x="1071" y="959"/>
                </a:lnTo>
                <a:lnTo>
                  <a:pt x="1020" y="959"/>
                </a:lnTo>
                <a:lnTo>
                  <a:pt x="979" y="959"/>
                </a:lnTo>
                <a:lnTo>
                  <a:pt x="938" y="959"/>
                </a:lnTo>
                <a:lnTo>
                  <a:pt x="898" y="959"/>
                </a:lnTo>
                <a:lnTo>
                  <a:pt x="877" y="948"/>
                </a:lnTo>
                <a:lnTo>
                  <a:pt x="847" y="948"/>
                </a:lnTo>
                <a:lnTo>
                  <a:pt x="826" y="938"/>
                </a:lnTo>
                <a:lnTo>
                  <a:pt x="806" y="928"/>
                </a:lnTo>
                <a:lnTo>
                  <a:pt x="775" y="908"/>
                </a:lnTo>
                <a:lnTo>
                  <a:pt x="745" y="887"/>
                </a:lnTo>
                <a:lnTo>
                  <a:pt x="704" y="857"/>
                </a:lnTo>
                <a:lnTo>
                  <a:pt x="673" y="826"/>
                </a:lnTo>
                <a:lnTo>
                  <a:pt x="633" y="785"/>
                </a:lnTo>
                <a:lnTo>
                  <a:pt x="582" y="734"/>
                </a:lnTo>
                <a:lnTo>
                  <a:pt x="531" y="683"/>
                </a:lnTo>
                <a:lnTo>
                  <a:pt x="480" y="612"/>
                </a:lnTo>
                <a:lnTo>
                  <a:pt x="418" y="540"/>
                </a:lnTo>
                <a:lnTo>
                  <a:pt x="347" y="469"/>
                </a:lnTo>
                <a:lnTo>
                  <a:pt x="265" y="377"/>
                </a:lnTo>
                <a:lnTo>
                  <a:pt x="225" y="326"/>
                </a:lnTo>
                <a:lnTo>
                  <a:pt x="184" y="285"/>
                </a:lnTo>
                <a:lnTo>
                  <a:pt x="143" y="234"/>
                </a:lnTo>
                <a:lnTo>
                  <a:pt x="92" y="173"/>
                </a:lnTo>
                <a:lnTo>
                  <a:pt x="41" y="122"/>
                </a:lnTo>
                <a:lnTo>
                  <a:pt x="0" y="61"/>
                </a:lnTo>
              </a:path>
            </a:pathLst>
          </a:custGeom>
          <a:solidFill>
            <a:srgbClr val="FF0000"/>
          </a:solidFill>
          <a:ln w="1270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71" name="TextBox 2"/>
          <p:cNvSpPr/>
          <p:nvPr/>
        </p:nvSpPr>
        <p:spPr>
          <a:xfrm>
            <a:off x="603251" y="2362200"/>
            <a:ext cx="3092451" cy="119888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FontTx/>
              <a:buNone/>
            </a:pPr>
            <a:r>
              <a:rPr lang="zh-CN" altLang="en-US" sz="7200">
                <a:latin typeface="楷体" panose="02010609060101010101" charset="-122"/>
                <a:ea typeface="楷体" panose="02010609060101010101" charset="-122"/>
              </a:rPr>
              <a:t>造纸</a:t>
            </a:r>
            <a:r>
              <a:rPr lang="zh-CN" altLang="en-US" sz="720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术</a:t>
            </a:r>
            <a:r>
              <a:rPr lang="zh-CN" altLang="en-US" sz="7200">
                <a:latin typeface="楷体" panose="02010609060101010101" charset="-122"/>
                <a:ea typeface="楷体" panose="02010609060101010101" charset="-122"/>
              </a:rPr>
              <a:t> </a:t>
            </a:r>
            <a:endParaRPr lang="zh-CN" altLang="en-US" sz="72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3572" name="矩形 2"/>
          <p:cNvSpPr>
            <a:spLocks noChangeArrowheads="1"/>
          </p:cNvSpPr>
          <p:nvPr/>
        </p:nvSpPr>
        <p:spPr bwMode="auto">
          <a:xfrm>
            <a:off x="6934200" y="4832351"/>
            <a:ext cx="4260873" cy="132207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eaLnBrk="1" hangingPunct="1"/>
            <a:r>
              <a:rPr lang="zh-CN" altLang="en-US" sz="2665" b="1">
                <a:solidFill>
                  <a:srgbClr val="0000FF"/>
                </a:solidFill>
                <a:latin typeface="宋体" panose="02010600030101010101" pitchFamily="2" charset="-122"/>
              </a:rPr>
              <a:t>书写指导：</a:t>
            </a:r>
            <a:r>
              <a:rPr lang="zh-CN" altLang="en-US" sz="2665" b="1">
                <a:latin typeface="宋体" panose="02010600030101010101" pitchFamily="2" charset="-122"/>
              </a:rPr>
              <a:t>木字横短竖要长，撇和捺要舒展，右上角有一点不能丢。</a:t>
            </a:r>
            <a:endParaRPr lang="zh-CN" altLang="en-US" sz="2665" b="1">
              <a:latin typeface="宋体" panose="02010600030101010101" pitchFamily="2" charset="-122"/>
            </a:endParaRPr>
          </a:p>
        </p:txBody>
      </p:sp>
      <p:sp>
        <p:nvSpPr>
          <p:cNvPr id="23573" name="矩形 4"/>
          <p:cNvSpPr/>
          <p:nvPr/>
        </p:nvSpPr>
        <p:spPr>
          <a:xfrm>
            <a:off x="3505200" y="2552700"/>
            <a:ext cx="1543685" cy="173291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indent="-3429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FontTx/>
              <a:buNone/>
            </a:pPr>
            <a:r>
              <a:rPr lang="zh-CN" altLang="en-US" sz="10665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</a:rPr>
              <a:t>术</a:t>
            </a:r>
            <a:endParaRPr lang="zh-CN" altLang="en-US" sz="10665" b="1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3574" name="矩形 37"/>
          <p:cNvSpPr/>
          <p:nvPr/>
        </p:nvSpPr>
        <p:spPr>
          <a:xfrm>
            <a:off x="3240616" y="1585384"/>
            <a:ext cx="2976033" cy="10763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FontTx/>
              <a:buNone/>
            </a:pPr>
            <a:r>
              <a:rPr lang="en-US" altLang="zh-CN" sz="64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 shù</a:t>
            </a:r>
            <a:endParaRPr lang="en-US" altLang="zh-CN" sz="6400" b="1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sp>
        <p:nvSpPr>
          <p:cNvPr id="23575" name="TextBox 38"/>
          <p:cNvSpPr/>
          <p:nvPr/>
        </p:nvSpPr>
        <p:spPr>
          <a:xfrm>
            <a:off x="831851" y="4025900"/>
            <a:ext cx="3119967" cy="5016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FontTx/>
              <a:buNone/>
            </a:pPr>
            <a:r>
              <a:rPr lang="zh-CN" altLang="en-US" sz="2665" b="1">
                <a:solidFill>
                  <a:srgbClr val="0000FF"/>
                </a:solidFill>
                <a:latin typeface="宋体" panose="02010600030101010101" pitchFamily="2" charset="-122"/>
              </a:rPr>
              <a:t>结构：</a:t>
            </a:r>
            <a:r>
              <a:rPr lang="zh-CN" altLang="en-US" sz="2665" b="1">
                <a:latin typeface="宋体" panose="02010600030101010101" pitchFamily="2" charset="-122"/>
              </a:rPr>
              <a:t>独体</a:t>
            </a:r>
            <a:endParaRPr lang="zh-CN" altLang="en-US" sz="2665" b="1">
              <a:latin typeface="宋体" panose="02010600030101010101" pitchFamily="2" charset="-122"/>
            </a:endParaRPr>
          </a:p>
        </p:txBody>
      </p:sp>
      <p:sp>
        <p:nvSpPr>
          <p:cNvPr id="23576" name="TextBox 39"/>
          <p:cNvSpPr/>
          <p:nvPr/>
        </p:nvSpPr>
        <p:spPr>
          <a:xfrm>
            <a:off x="831851" y="5132917"/>
            <a:ext cx="4663016" cy="5016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FontTx/>
              <a:buNone/>
            </a:pPr>
            <a:r>
              <a:rPr lang="zh-CN" altLang="en-US" sz="2665" b="1">
                <a:solidFill>
                  <a:srgbClr val="0000FF"/>
                </a:solidFill>
                <a:latin typeface="宋体" panose="02010600030101010101" pitchFamily="2" charset="-122"/>
              </a:rPr>
              <a:t>组词：</a:t>
            </a:r>
            <a:r>
              <a:rPr lang="zh-CN" altLang="en-US" sz="2665" b="1">
                <a:latin typeface="宋体" panose="02010600030101010101" pitchFamily="2" charset="-122"/>
              </a:rPr>
              <a:t>武术   不学无术</a:t>
            </a:r>
            <a:endParaRPr lang="zh-CN" altLang="en-US" sz="2665" b="1">
              <a:latin typeface="宋体" panose="02010600030101010101" pitchFamily="2" charset="-122"/>
            </a:endParaRPr>
          </a:p>
        </p:txBody>
      </p:sp>
      <p:sp>
        <p:nvSpPr>
          <p:cNvPr id="23577" name="TextBox 40"/>
          <p:cNvSpPr/>
          <p:nvPr/>
        </p:nvSpPr>
        <p:spPr>
          <a:xfrm>
            <a:off x="831851" y="5689600"/>
            <a:ext cx="5941483" cy="5016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FontTx/>
              <a:buNone/>
            </a:pPr>
            <a:r>
              <a:rPr lang="zh-CN" altLang="en-US" sz="2665" b="1">
                <a:solidFill>
                  <a:srgbClr val="0000FF"/>
                </a:solidFill>
                <a:latin typeface="宋体" panose="02010600030101010101" pitchFamily="2" charset="-122"/>
              </a:rPr>
              <a:t>造句：</a:t>
            </a:r>
            <a:r>
              <a:rPr lang="zh-CN" altLang="en-US" sz="2665" b="1">
                <a:latin typeface="宋体" panose="02010600030101010101" pitchFamily="2" charset="-122"/>
              </a:rPr>
              <a:t>造纸术是中国的四大发明之一。 </a:t>
            </a:r>
            <a:endParaRPr lang="zh-CN" altLang="en-US" sz="2665" b="1">
              <a:latin typeface="宋体" panose="02010600030101010101" pitchFamily="2" charset="-122"/>
            </a:endParaRPr>
          </a:p>
        </p:txBody>
      </p:sp>
      <p:sp>
        <p:nvSpPr>
          <p:cNvPr id="23578" name="TextBox 41"/>
          <p:cNvSpPr/>
          <p:nvPr/>
        </p:nvSpPr>
        <p:spPr>
          <a:xfrm>
            <a:off x="831851" y="4578349"/>
            <a:ext cx="3873500" cy="5016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342900" indent="-3429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FontTx/>
              <a:buNone/>
            </a:pPr>
            <a:r>
              <a:rPr lang="zh-CN" altLang="en-US" sz="2665" b="1">
                <a:solidFill>
                  <a:srgbClr val="0000FF"/>
                </a:solidFill>
                <a:latin typeface="宋体" panose="02010600030101010101" pitchFamily="2" charset="-122"/>
              </a:rPr>
              <a:t>音序：</a:t>
            </a:r>
            <a:r>
              <a:rPr lang="en-US" altLang="zh-CN" sz="2665" b="1">
                <a:latin typeface="宋体" panose="02010600030101010101" pitchFamily="2" charset="-122"/>
              </a:rPr>
              <a:t>S   </a:t>
            </a:r>
            <a:r>
              <a:rPr lang="zh-CN" altLang="en-US" sz="2665" b="1">
                <a:solidFill>
                  <a:srgbClr val="0000FF"/>
                </a:solidFill>
                <a:latin typeface="宋体" panose="02010600030101010101" pitchFamily="2" charset="-122"/>
              </a:rPr>
              <a:t>部首：</a:t>
            </a:r>
            <a:r>
              <a:rPr lang="zh-CN" altLang="en-US" sz="2665" b="1">
                <a:latin typeface="宋体" panose="02010600030101010101" pitchFamily="2" charset="-122"/>
              </a:rPr>
              <a:t>木</a:t>
            </a:r>
            <a:endParaRPr lang="zh-CN" altLang="en-US" sz="2665" b="1"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5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5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5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5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3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23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23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23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23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235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23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235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235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72" grpId="0"/>
      <p:bldP spid="23573" grpId="0"/>
      <p:bldP spid="23574" grpId="0"/>
      <p:bldP spid="23575" grpId="0"/>
      <p:bldP spid="23576" grpId="0"/>
      <p:bldP spid="23577" grpId="0"/>
      <p:bldP spid="2357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31"/>
          <p:cNvSpPr>
            <a:spLocks noChangeArrowheads="1"/>
          </p:cNvSpPr>
          <p:nvPr/>
        </p:nvSpPr>
        <p:spPr bwMode="auto">
          <a:xfrm>
            <a:off x="1154726" y="3549443"/>
            <a:ext cx="37465" cy="163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defRPr/>
            </a:pPr>
            <a:r>
              <a:rPr lang="zh-CN" altLang="en-US" sz="1065">
                <a:solidFill>
                  <a:srgbClr val="000000"/>
                </a:solidFill>
                <a:latin typeface="+mn-lt"/>
                <a:ea typeface="+mn-ea"/>
                <a:cs typeface="+mn-ea"/>
                <a:sym typeface="+mn-lt"/>
              </a:rPr>
              <a:t> </a:t>
            </a:r>
            <a:endParaRPr lang="zh-CN" altLang="en-US" sz="2400">
              <a:solidFill>
                <a:prstClr val="black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4" name="矩形 2"/>
          <p:cNvSpPr>
            <a:spLocks noChangeArrowheads="1"/>
          </p:cNvSpPr>
          <p:nvPr/>
        </p:nvSpPr>
        <p:spPr bwMode="auto">
          <a:xfrm>
            <a:off x="4254500" y="4295897"/>
            <a:ext cx="4399171" cy="78867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265">
                <a:solidFill>
                  <a:srgbClr val="0000FF"/>
                </a:solidFill>
                <a:cs typeface="+mn-ea"/>
                <a:sym typeface="+mn-lt"/>
              </a:rPr>
              <a:t>书写指导：</a:t>
            </a:r>
            <a:r>
              <a:rPr lang="zh-CN" altLang="en-US" sz="2265">
                <a:solidFill>
                  <a:prstClr val="black"/>
                </a:solidFill>
                <a:cs typeface="+mn-ea"/>
                <a:sym typeface="+mn-lt"/>
              </a:rPr>
              <a:t>上部扁小，中横稍长，竖钩挺直。</a:t>
            </a:r>
            <a:endParaRPr lang="zh-CN" altLang="en-US" sz="2265">
              <a:solidFill>
                <a:prstClr val="black"/>
              </a:solidFill>
              <a:cs typeface="+mn-ea"/>
              <a:sym typeface="+mn-lt"/>
            </a:endParaRPr>
          </a:p>
        </p:txBody>
      </p:sp>
      <p:sp>
        <p:nvSpPr>
          <p:cNvPr id="5" name="TextBox 33"/>
          <p:cNvSpPr txBox="1">
            <a:spLocks noChangeArrowheads="1"/>
          </p:cNvSpPr>
          <p:nvPr/>
        </p:nvSpPr>
        <p:spPr bwMode="auto">
          <a:xfrm>
            <a:off x="4232729" y="2113761"/>
            <a:ext cx="2339975" cy="440055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265">
                <a:solidFill>
                  <a:srgbClr val="0000FF"/>
                </a:solidFill>
                <a:latin typeface="+mn-lt"/>
                <a:ea typeface="+mn-ea"/>
                <a:cs typeface="+mn-ea"/>
                <a:sym typeface="+mn-lt"/>
              </a:rPr>
              <a:t>结构：</a:t>
            </a:r>
            <a:r>
              <a:rPr lang="zh-CN" altLang="en-US" sz="2265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上下</a:t>
            </a:r>
            <a:endParaRPr lang="zh-CN" altLang="en-US" sz="2265">
              <a:solidFill>
                <a:prstClr val="black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6" name="TextBox 34"/>
          <p:cNvSpPr txBox="1">
            <a:spLocks noChangeArrowheads="1"/>
          </p:cNvSpPr>
          <p:nvPr/>
        </p:nvSpPr>
        <p:spPr bwMode="auto">
          <a:xfrm>
            <a:off x="4232728" y="2929737"/>
            <a:ext cx="3497263" cy="440055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265">
                <a:solidFill>
                  <a:srgbClr val="0000FF"/>
                </a:solidFill>
                <a:latin typeface="+mn-lt"/>
                <a:ea typeface="+mn-ea"/>
                <a:cs typeface="+mn-ea"/>
                <a:sym typeface="+mn-lt"/>
              </a:rPr>
              <a:t>组词：</a:t>
            </a:r>
            <a:r>
              <a:rPr lang="zh-CN" altLang="en-US" sz="2265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记录   录音   录取</a:t>
            </a:r>
            <a:endParaRPr lang="zh-CN" altLang="en-US" sz="2265">
              <a:solidFill>
                <a:prstClr val="black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7" name="TextBox 35"/>
          <p:cNvSpPr txBox="1">
            <a:spLocks noChangeArrowheads="1"/>
          </p:cNvSpPr>
          <p:nvPr/>
        </p:nvSpPr>
        <p:spPr bwMode="auto">
          <a:xfrm>
            <a:off x="4232729" y="3361536"/>
            <a:ext cx="4167187" cy="440055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265">
                <a:solidFill>
                  <a:srgbClr val="0000FF"/>
                </a:solidFill>
                <a:latin typeface="+mn-lt"/>
                <a:ea typeface="+mn-ea"/>
                <a:cs typeface="+mn-ea"/>
                <a:sym typeface="+mn-lt"/>
              </a:rPr>
              <a:t>造句：</a:t>
            </a:r>
            <a:r>
              <a:rPr lang="zh-CN" altLang="en-US" sz="2265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哥哥被人民大学录取。 </a:t>
            </a:r>
            <a:endParaRPr lang="zh-CN" altLang="en-US" sz="2265">
              <a:solidFill>
                <a:prstClr val="black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8" name="TextBox 36"/>
          <p:cNvSpPr txBox="1">
            <a:spLocks noChangeArrowheads="1"/>
          </p:cNvSpPr>
          <p:nvPr/>
        </p:nvSpPr>
        <p:spPr bwMode="auto">
          <a:xfrm>
            <a:off x="4232728" y="2497936"/>
            <a:ext cx="2905125" cy="440055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265">
                <a:solidFill>
                  <a:srgbClr val="0000FF"/>
                </a:solidFill>
                <a:latin typeface="+mn-lt"/>
                <a:ea typeface="+mn-ea"/>
                <a:cs typeface="+mn-ea"/>
                <a:sym typeface="+mn-lt"/>
              </a:rPr>
              <a:t>部首：</a:t>
            </a:r>
            <a:r>
              <a:rPr lang="zh-CN" altLang="en-US" sz="2265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彐</a:t>
            </a:r>
            <a:endParaRPr lang="zh-CN" altLang="en-US" sz="2265">
              <a:solidFill>
                <a:prstClr val="black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graphicFrame>
        <p:nvGraphicFramePr>
          <p:cNvPr id="9" name="Group 47"/>
          <p:cNvGraphicFramePr>
            <a:graphicFrameLocks noGrp="1"/>
          </p:cNvGraphicFramePr>
          <p:nvPr/>
        </p:nvGraphicFramePr>
        <p:xfrm>
          <a:off x="944217" y="2990501"/>
          <a:ext cx="2313305" cy="2279650"/>
        </p:xfrm>
        <a:graphic>
          <a:graphicData uri="http://schemas.openxmlformats.org/drawingml/2006/table">
            <a:tbl>
              <a:tblPr/>
              <a:tblGrid>
                <a:gridCol w="1147445"/>
                <a:gridCol w="1165860"/>
              </a:tblGrid>
              <a:tr h="1134110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465" b="1" i="0" u="none" strike="noStrike" cap="none" normalizeH="0" baseline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91449" marR="91449" marT="34298" marB="3429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465" b="1" i="0" u="none" strike="noStrike" cap="none" normalizeH="0" baseline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91449" marR="91449" marT="34298" marB="34298" horzOverflow="overflow">
                    <a:lnL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45540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465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91449" marR="91449" marT="34298" marB="3429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465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ea typeface="+mn-ea"/>
                        <a:cs typeface="+mn-ea"/>
                        <a:sym typeface="+mn-lt"/>
                      </a:endParaRPr>
                    </a:p>
                  </a:txBody>
                  <a:tcPr marL="91449" marR="91449" marT="34298" marB="34298" horzOverflow="overflow">
                    <a:lnL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" name="文本框 9"/>
          <p:cNvSpPr txBox="1"/>
          <p:nvPr/>
        </p:nvSpPr>
        <p:spPr>
          <a:xfrm>
            <a:off x="989829" y="2737868"/>
            <a:ext cx="2313455" cy="265620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16665">
                <a:solidFill>
                  <a:srgbClr val="C00000"/>
                </a:solidFill>
                <a:cs typeface="+mn-ea"/>
                <a:sym typeface="+mn-lt"/>
              </a:rPr>
              <a:t>录</a:t>
            </a:r>
            <a:endParaRPr lang="zh-CN" altLang="en-US" sz="16665">
              <a:solidFill>
                <a:srgbClr val="C00000"/>
              </a:solidFill>
              <a:cs typeface="+mn-ea"/>
              <a:sym typeface="+mn-lt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1731963" y="2094744"/>
            <a:ext cx="617855" cy="768350"/>
          </a:xfrm>
          <a:prstGeom prst="rect">
            <a:avLst/>
          </a:prstGeom>
          <a:noFill/>
        </p:spPr>
        <p:txBody>
          <a:bodyPr wrap="non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4400" err="1">
                <a:solidFill>
                  <a:prstClr val="black"/>
                </a:solidFill>
                <a:cs typeface="+mn-ea"/>
                <a:sym typeface="+mn-lt"/>
              </a:rPr>
              <a:t>lù</a:t>
            </a:r>
            <a:endParaRPr lang="zh-CN" altLang="en-US" sz="4400">
              <a:solidFill>
                <a:prstClr val="black"/>
              </a:solidFill>
              <a:cs typeface="+mn-ea"/>
              <a:sym typeface="+mn-lt"/>
            </a:endParaRPr>
          </a:p>
        </p:txBody>
      </p:sp>
      <p:pic>
        <p:nvPicPr>
          <p:cNvPr id="12" name="Picture 2"/>
          <p:cNvPicPr>
            <a:picLocks noChangeAspect="1" noChangeArrowheads="1" noCrop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579247" y="1320421"/>
            <a:ext cx="2366483" cy="2366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0" name="Group 12"/>
          <p:cNvGraphicFramePr>
            <a:graphicFrameLocks noGrp="1"/>
          </p:cNvGraphicFramePr>
          <p:nvPr/>
        </p:nvGraphicFramePr>
        <p:xfrm>
          <a:off x="3611400" y="2764322"/>
          <a:ext cx="1480820" cy="2037715"/>
        </p:xfrm>
        <a:graphic>
          <a:graphicData uri="http://schemas.openxmlformats.org/drawingml/2006/table">
            <a:tbl>
              <a:tblPr/>
              <a:tblGrid>
                <a:gridCol w="740410"/>
                <a:gridCol w="740410"/>
              </a:tblGrid>
              <a:tr h="103822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华文楷体" panose="0201060004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58027" marR="58027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华文楷体" panose="0201060004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58027" marR="58027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9949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华文楷体" panose="0201060004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58027" marR="58027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华文楷体" panose="0201060004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58027" marR="58027" marT="38613" marB="38613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2" name="TextBox 23"/>
          <p:cNvSpPr txBox="1"/>
          <p:nvPr/>
        </p:nvSpPr>
        <p:spPr>
          <a:xfrm>
            <a:off x="3649236" y="3044823"/>
            <a:ext cx="1420517" cy="1668780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10400" smtClean="0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录</a:t>
            </a:r>
            <a:endParaRPr lang="zh-CN" altLang="en-US" sz="10400">
              <a:solidFill>
                <a:prstClr val="black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3" name="TextBox 24"/>
          <p:cNvSpPr txBox="1"/>
          <p:nvPr/>
        </p:nvSpPr>
        <p:spPr>
          <a:xfrm>
            <a:off x="3824462" y="1455023"/>
            <a:ext cx="1245290" cy="83756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5000" err="1" smtClean="0">
                <a:solidFill>
                  <a:prstClr val="black"/>
                </a:solidFill>
                <a:latin typeface="黑体" panose="02010609060101010101" pitchFamily="2" charset="-122"/>
                <a:ea typeface="黑体" panose="02010609060101010101" pitchFamily="2" charset="-122"/>
                <a:cs typeface="汉语拼音" panose="000b0604020202020204" pitchFamily="34" charset="0"/>
              </a:rPr>
              <a:t>lù</a:t>
            </a:r>
            <a:endParaRPr lang="zh-CN" altLang="en-US" sz="5000">
              <a:solidFill>
                <a:prstClr val="black"/>
              </a:solidFill>
              <a:latin typeface="黑体" panose="02010609060101010101" pitchFamily="2" charset="-122"/>
              <a:ea typeface="黑体" panose="02010609060101010101" pitchFamily="2" charset="-122"/>
              <a:cs typeface="汉语拼音" panose="000b0604020202020204" pitchFamily="34" charset="0"/>
            </a:endParaRPr>
          </a:p>
        </p:txBody>
      </p:sp>
      <p:sp>
        <p:nvSpPr>
          <p:cNvPr id="4" name="线形标注 2 3"/>
          <p:cNvSpPr/>
          <p:nvPr/>
        </p:nvSpPr>
        <p:spPr>
          <a:xfrm>
            <a:off x="5231905" y="1455023"/>
            <a:ext cx="3160876" cy="720559"/>
          </a:xfrm>
          <a:prstGeom prst="borderCallout2">
            <a:avLst>
              <a:gd name="adj1" fmla="val 96561"/>
              <a:gd name="adj2" fmla="val 49860"/>
              <a:gd name="adj3" fmla="val 96896"/>
              <a:gd name="adj4" fmla="val 50822"/>
              <a:gd name="adj5" fmla="val 370718"/>
              <a:gd name="adj6" fmla="val -18402"/>
            </a:avLst>
          </a:prstGeom>
          <a:grpFill/>
          <a:ln w="31750">
            <a:solidFill>
              <a:srgbClr val="FF0000"/>
            </a:solidFill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不要写成“水”。</a:t>
            </a:r>
            <a:endParaRPr lang="zh-CN" altLang="en-US" sz="2800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5647210" y="3044958"/>
            <a:ext cx="1240878" cy="499110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smtClean="0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记录</a:t>
            </a:r>
            <a:endParaRPr lang="zh-CN" altLang="en-US" sz="2800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456040" y="3044958"/>
            <a:ext cx="3221606" cy="1791970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smtClean="0">
                <a:latin typeface="楷体" panose="02010609060101010101" charset="-122"/>
                <a:ea typeface="楷体" panose="02010609060101010101" charset="-122"/>
              </a:rPr>
              <a:t>指把所见所闻通过一定的手段保留下来，并作为信息传递开去。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4" grpId="0"/>
      <p:bldP spid="1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9"/>
          <p:cNvGrpSpPr/>
          <p:nvPr/>
        </p:nvGrpSpPr>
        <p:grpSpPr>
          <a:xfrm>
            <a:off x="4658046" y="1483361"/>
            <a:ext cx="1887537" cy="1971359"/>
            <a:chOff x="-955824" y="1613560"/>
            <a:chExt cx="1887537" cy="1971358"/>
          </a:xfrm>
        </p:grpSpPr>
        <p:pic>
          <p:nvPicPr>
            <p:cNvPr id="12298" name="图片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-955824" y="1697380"/>
              <a:ext cx="1887537" cy="188753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" name="TextBox 4"/>
            <p:cNvSpPr txBox="1"/>
            <p:nvPr/>
          </p:nvSpPr>
          <p:spPr>
            <a:xfrm>
              <a:off x="-931463" y="1613560"/>
              <a:ext cx="1838325" cy="1938019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eaLnBrk="1" hangingPunct="1"/>
              <a:r>
                <a:rPr lang="zh-CN" altLang="en-US" sz="12000" b="1">
                  <a:latin typeface="楷体" panose="02010609060101010101" charset="-122"/>
                  <a:ea typeface="楷体" panose="02010609060101010101" charset="-122"/>
                  <a:sym typeface="+mn-ea"/>
                </a:rPr>
                <a:t>册</a:t>
              </a:r>
              <a:endParaRPr lang="zh-CN" altLang="en-US" sz="12000" b="1">
                <a:latin typeface="楷体" panose="02010609060101010101" charset="-122"/>
                <a:ea typeface="楷体" panose="02010609060101010101" charset="-122"/>
                <a:sym typeface="+mn-ea"/>
              </a:endParaRPr>
            </a:p>
          </p:txBody>
        </p:sp>
      </p:grpSp>
      <p:sp>
        <p:nvSpPr>
          <p:cNvPr id="12" name="文本框 11"/>
          <p:cNvSpPr txBox="1"/>
          <p:nvPr/>
        </p:nvSpPr>
        <p:spPr>
          <a:xfrm>
            <a:off x="4682492" y="654051"/>
            <a:ext cx="2515871" cy="82994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/>
              <a:t>   cè</a:t>
            </a:r>
            <a:endParaRPr lang="en-US" altLang="zh-CN" sz="4800" b="1" err="1"/>
          </a:p>
        </p:txBody>
      </p:sp>
      <p:sp>
        <p:nvSpPr>
          <p:cNvPr id="15" name="文本框 14"/>
          <p:cNvSpPr txBox="1"/>
          <p:nvPr/>
        </p:nvSpPr>
        <p:spPr>
          <a:xfrm>
            <a:off x="1520191" y="4815205"/>
            <a:ext cx="1858645" cy="82994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/>
              <a:t>笔顺</a:t>
            </a:r>
            <a:r>
              <a:rPr lang="zh-CN" altLang="en-US" sz="4800"/>
              <a:t>：</a:t>
            </a:r>
            <a:endParaRPr lang="zh-CN" altLang="en-US" sz="480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836" y="4150361"/>
            <a:ext cx="7524115" cy="183642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290" name="组合 38"/>
          <p:cNvGrpSpPr/>
          <p:nvPr/>
        </p:nvGrpSpPr>
        <p:grpSpPr>
          <a:xfrm>
            <a:off x="4732338" y="1549400"/>
            <a:ext cx="2541587" cy="2538413"/>
            <a:chOff x="299400" y="609600"/>
            <a:chExt cx="2542863" cy="2539048"/>
          </a:xfrm>
        </p:grpSpPr>
        <p:cxnSp>
          <p:nvCxnSpPr>
            <p:cNvPr id="12301" name="直接连接符 3"/>
            <p:cNvCxnSpPr/>
            <p:nvPr/>
          </p:nvCxnSpPr>
          <p:spPr>
            <a:xfrm>
              <a:off x="321636" y="1876742"/>
              <a:ext cx="2520627" cy="1588"/>
            </a:xfrm>
            <a:prstGeom prst="line">
              <a:avLst/>
            </a:prstGeom>
            <a:noFill/>
            <a:ln w="15875">
              <a:solidFill>
                <a:srgbClr val="2E75B6"/>
              </a:solidFill>
              <a:prstDash val="lgDash"/>
              <a:miter lim="800000"/>
            </a:ln>
          </p:spPr>
        </p:cxnSp>
        <p:cxnSp>
          <p:nvCxnSpPr>
            <p:cNvPr id="12302" name="直接连接符 4"/>
            <p:cNvCxnSpPr/>
            <p:nvPr/>
          </p:nvCxnSpPr>
          <p:spPr>
            <a:xfrm rot="5400000">
              <a:off x="288596" y="1868800"/>
              <a:ext cx="2519993" cy="1588"/>
            </a:xfrm>
            <a:prstGeom prst="line">
              <a:avLst/>
            </a:prstGeom>
            <a:noFill/>
            <a:ln w="15875">
              <a:solidFill>
                <a:srgbClr val="2E75B6"/>
              </a:solidFill>
              <a:prstDash val="lgDash"/>
              <a:miter lim="800000"/>
            </a:ln>
          </p:spPr>
        </p:cxnSp>
        <p:sp>
          <p:nvSpPr>
            <p:cNvPr id="12303" name="矩形 5"/>
            <p:cNvSpPr/>
            <p:nvPr/>
          </p:nvSpPr>
          <p:spPr bwMode="auto">
            <a:xfrm>
              <a:off x="299400" y="628655"/>
              <a:ext cx="2520627" cy="2519993"/>
            </a:xfrm>
            <a:prstGeom prst="rect">
              <a:avLst/>
            </a:prstGeom>
            <a:noFill/>
            <a:ln w="25400" cap="flat" cmpd="sng" algn="ctr">
              <a:solidFill>
                <a:schemeClr val="accent1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kumimoji="0" lang="zh-CN" altLang="en-US" sz="1800" b="0" i="0" u="none" kern="1200" baseline="0">
                  <a:solidFill>
                    <a:schemeClr val="tx1"/>
                  </a:solidFill>
                  <a:effectLst/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/>
              <a:endParaRPr lang="zh-CN" altLang="en-US">
                <a:latin typeface="Arial" pitchFamily="34" charset="0"/>
              </a:endParaRPr>
            </a:p>
          </p:txBody>
        </p:sp>
      </p:grpSp>
      <p:sp>
        <p:nvSpPr>
          <p:cNvPr id="12291" name="Freeform 6"/>
          <p:cNvSpPr/>
          <p:nvPr/>
        </p:nvSpPr>
        <p:spPr bwMode="auto">
          <a:xfrm>
            <a:off x="5449888" y="2767013"/>
            <a:ext cx="750887" cy="814387"/>
          </a:xfrm>
          <a:custGeom>
            <a:cxnLst>
              <a:cxn ang="0">
                <a:pos x="477014625" y="16141633"/>
              </a:cxn>
              <a:cxn ang="0">
                <a:pos x="466521900" y="42775010"/>
              </a:cxn>
              <a:cxn ang="0">
                <a:pos x="455625780" y="74654894"/>
              </a:cxn>
              <a:cxn ang="0">
                <a:pos x="445133056" y="101288271"/>
              </a:cxn>
              <a:cxn ang="0">
                <a:pos x="434236936" y="133168156"/>
              </a:cxn>
              <a:cxn ang="0">
                <a:pos x="412847456" y="165450787"/>
              </a:cxn>
              <a:cxn ang="0">
                <a:pos x="396705291" y="192084799"/>
              </a:cxn>
              <a:cxn ang="0">
                <a:pos x="375315811" y="223964048"/>
              </a:cxn>
              <a:cxn ang="0">
                <a:pos x="353926966" y="255843932"/>
              </a:cxn>
              <a:cxn ang="0">
                <a:pos x="332538122" y="288127198"/>
              </a:cxn>
              <a:cxn ang="0">
                <a:pos x="305499202" y="314760576"/>
              </a:cxn>
              <a:cxn ang="0">
                <a:pos x="284110357" y="341393953"/>
              </a:cxn>
              <a:cxn ang="0">
                <a:pos x="257474832" y="368027965"/>
              </a:cxn>
              <a:cxn ang="0">
                <a:pos x="230435913" y="394661342"/>
              </a:cxn>
              <a:cxn ang="0">
                <a:pos x="198150948" y="416048847"/>
              </a:cxn>
              <a:cxn ang="0">
                <a:pos x="171515423" y="437436352"/>
              </a:cxn>
              <a:cxn ang="0">
                <a:pos x="139230459" y="458823857"/>
              </a:cxn>
              <a:cxn ang="0">
                <a:pos x="106944859" y="474562108"/>
              </a:cxn>
              <a:cxn ang="0">
                <a:pos x="85556014" y="490703741"/>
              </a:cxn>
              <a:cxn ang="0">
                <a:pos x="58920489" y="501195485"/>
              </a:cxn>
              <a:cxn ang="0">
                <a:pos x="42777689" y="512091246"/>
              </a:cxn>
              <a:cxn ang="0">
                <a:pos x="26635525" y="517337118"/>
              </a:cxn>
              <a:cxn ang="0">
                <a:pos x="15738769" y="517337118"/>
              </a:cxn>
              <a:cxn ang="0">
                <a:pos x="5246045" y="517337118"/>
              </a:cxn>
              <a:cxn ang="0">
                <a:pos x="0" y="512091246"/>
              </a:cxn>
              <a:cxn ang="0">
                <a:pos x="0" y="501195485"/>
              </a:cxn>
              <a:cxn ang="0">
                <a:pos x="5246045" y="490703741"/>
              </a:cxn>
              <a:cxn ang="0">
                <a:pos x="15738769" y="479807980"/>
              </a:cxn>
              <a:cxn ang="0">
                <a:pos x="26635525" y="469316236"/>
              </a:cxn>
              <a:cxn ang="0">
                <a:pos x="42777689" y="453174603"/>
              </a:cxn>
              <a:cxn ang="0">
                <a:pos x="58920489" y="437436352"/>
              </a:cxn>
              <a:cxn ang="0">
                <a:pos x="80309334" y="421294719"/>
              </a:cxn>
              <a:cxn ang="0">
                <a:pos x="101698814" y="399907214"/>
              </a:cxn>
              <a:cxn ang="0">
                <a:pos x="123087659" y="384168963"/>
              </a:cxn>
              <a:cxn ang="0">
                <a:pos x="144476503" y="362781458"/>
              </a:cxn>
              <a:cxn ang="0">
                <a:pos x="166268743" y="336148081"/>
              </a:cxn>
              <a:cxn ang="0">
                <a:pos x="187658223" y="314760576"/>
              </a:cxn>
              <a:cxn ang="0">
                <a:pos x="203800388" y="288127198"/>
              </a:cxn>
              <a:cxn ang="0">
                <a:pos x="225189868" y="261493186"/>
              </a:cxn>
              <a:cxn ang="0">
                <a:pos x="246578712" y="234859809"/>
              </a:cxn>
              <a:cxn ang="0">
                <a:pos x="262721512" y="207822415"/>
              </a:cxn>
              <a:cxn ang="0">
                <a:pos x="284110357" y="181189038"/>
              </a:cxn>
              <a:cxn ang="0">
                <a:pos x="300253157" y="154555661"/>
              </a:cxn>
              <a:cxn ang="0">
                <a:pos x="316395322" y="122675777"/>
              </a:cxn>
              <a:cxn ang="0">
                <a:pos x="332538122" y="96042399"/>
              </a:cxn>
              <a:cxn ang="0">
                <a:pos x="348276891" y="64162515"/>
              </a:cxn>
              <a:cxn ang="0">
                <a:pos x="359173646" y="31879884"/>
              </a:cxn>
              <a:cxn ang="0">
                <a:pos x="370069766" y="0"/>
              </a:cxn>
              <a:cxn ang="0">
                <a:pos x="477014625" y="16141633"/>
              </a:cxn>
            </a:cxnLst>
            <a:rect l="l" t="t" r="r" b="b"/>
            <a:pathLst>
              <a:path w="1182" h="1282">
                <a:moveTo>
                  <a:pt x="1182" y="40"/>
                </a:moveTo>
                <a:lnTo>
                  <a:pt x="1156" y="106"/>
                </a:lnTo>
                <a:lnTo>
                  <a:pt x="1129" y="185"/>
                </a:lnTo>
                <a:lnTo>
                  <a:pt x="1103" y="251"/>
                </a:lnTo>
                <a:lnTo>
                  <a:pt x="1076" y="330"/>
                </a:lnTo>
                <a:lnTo>
                  <a:pt x="1023" y="410"/>
                </a:lnTo>
                <a:lnTo>
                  <a:pt x="983" y="476"/>
                </a:lnTo>
                <a:lnTo>
                  <a:pt x="930" y="555"/>
                </a:lnTo>
                <a:lnTo>
                  <a:pt x="877" y="634"/>
                </a:lnTo>
                <a:lnTo>
                  <a:pt x="824" y="714"/>
                </a:lnTo>
                <a:lnTo>
                  <a:pt x="757" y="780"/>
                </a:lnTo>
                <a:lnTo>
                  <a:pt x="704" y="846"/>
                </a:lnTo>
                <a:lnTo>
                  <a:pt x="638" y="912"/>
                </a:lnTo>
                <a:lnTo>
                  <a:pt x="571" y="978"/>
                </a:lnTo>
                <a:lnTo>
                  <a:pt x="491" y="1031"/>
                </a:lnTo>
                <a:lnTo>
                  <a:pt x="425" y="1084"/>
                </a:lnTo>
                <a:lnTo>
                  <a:pt x="345" y="1137"/>
                </a:lnTo>
                <a:lnTo>
                  <a:pt x="265" y="1176"/>
                </a:lnTo>
                <a:lnTo>
                  <a:pt x="212" y="1216"/>
                </a:lnTo>
                <a:lnTo>
                  <a:pt x="146" y="1242"/>
                </a:lnTo>
                <a:lnTo>
                  <a:pt x="106" y="1269"/>
                </a:lnTo>
                <a:lnTo>
                  <a:pt x="66" y="1282"/>
                </a:lnTo>
                <a:lnTo>
                  <a:pt x="39" y="1282"/>
                </a:lnTo>
                <a:lnTo>
                  <a:pt x="13" y="1282"/>
                </a:lnTo>
                <a:lnTo>
                  <a:pt x="0" y="1269"/>
                </a:lnTo>
                <a:lnTo>
                  <a:pt x="0" y="1242"/>
                </a:lnTo>
                <a:lnTo>
                  <a:pt x="13" y="1216"/>
                </a:lnTo>
                <a:lnTo>
                  <a:pt x="39" y="1189"/>
                </a:lnTo>
                <a:lnTo>
                  <a:pt x="66" y="1163"/>
                </a:lnTo>
                <a:lnTo>
                  <a:pt x="106" y="1123"/>
                </a:lnTo>
                <a:lnTo>
                  <a:pt x="146" y="1084"/>
                </a:lnTo>
                <a:lnTo>
                  <a:pt x="199" y="1044"/>
                </a:lnTo>
                <a:lnTo>
                  <a:pt x="252" y="991"/>
                </a:lnTo>
                <a:lnTo>
                  <a:pt x="305" y="952"/>
                </a:lnTo>
                <a:lnTo>
                  <a:pt x="358" y="899"/>
                </a:lnTo>
                <a:lnTo>
                  <a:pt x="412" y="833"/>
                </a:lnTo>
                <a:lnTo>
                  <a:pt x="465" y="780"/>
                </a:lnTo>
                <a:lnTo>
                  <a:pt x="505" y="714"/>
                </a:lnTo>
                <a:lnTo>
                  <a:pt x="558" y="648"/>
                </a:lnTo>
                <a:lnTo>
                  <a:pt x="611" y="582"/>
                </a:lnTo>
                <a:lnTo>
                  <a:pt x="651" y="515"/>
                </a:lnTo>
                <a:lnTo>
                  <a:pt x="704" y="449"/>
                </a:lnTo>
                <a:lnTo>
                  <a:pt x="744" y="383"/>
                </a:lnTo>
                <a:lnTo>
                  <a:pt x="784" y="304"/>
                </a:lnTo>
                <a:lnTo>
                  <a:pt x="824" y="238"/>
                </a:lnTo>
                <a:lnTo>
                  <a:pt x="863" y="159"/>
                </a:lnTo>
                <a:lnTo>
                  <a:pt x="890" y="79"/>
                </a:lnTo>
                <a:lnTo>
                  <a:pt x="917" y="0"/>
                </a:lnTo>
                <a:lnTo>
                  <a:pt x="1182" y="40"/>
                </a:lnTo>
              </a:path>
            </a:pathLst>
          </a:custGeom>
          <a:solidFill>
            <a:srgbClr val="FF0000"/>
          </a:solidFill>
          <a:ln w="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92" name="Freeform 7"/>
          <p:cNvSpPr/>
          <p:nvPr/>
        </p:nvSpPr>
        <p:spPr bwMode="auto">
          <a:xfrm>
            <a:off x="4773613" y="1819275"/>
            <a:ext cx="844550" cy="1165225"/>
          </a:xfrm>
          <a:custGeom>
            <a:cxnLst>
              <a:cxn ang="0">
                <a:pos x="311354256" y="478391148"/>
              </a:cxn>
              <a:cxn ang="0">
                <a:pos x="263298789" y="542364347"/>
              </a:cxn>
              <a:cxn ang="0">
                <a:pos x="214838523" y="595474377"/>
              </a:cxn>
              <a:cxn ang="0">
                <a:pos x="161129210" y="643353897"/>
              </a:cxn>
              <a:cxn ang="0">
                <a:pos x="102169579" y="691232783"/>
              </a:cxn>
              <a:cxn ang="0">
                <a:pos x="59363159" y="717788115"/>
              </a:cxn>
              <a:cxn ang="0">
                <a:pos x="27056738" y="739112303"/>
              </a:cxn>
              <a:cxn ang="0">
                <a:pos x="5653846" y="739112303"/>
              </a:cxn>
              <a:cxn ang="0">
                <a:pos x="0" y="728249133"/>
              </a:cxn>
              <a:cxn ang="0">
                <a:pos x="5653846" y="712557605"/>
              </a:cxn>
              <a:cxn ang="0">
                <a:pos x="16153210" y="686002274"/>
              </a:cxn>
              <a:cxn ang="0">
                <a:pos x="48459631" y="648584406"/>
              </a:cxn>
              <a:cxn ang="0">
                <a:pos x="86016369" y="605935395"/>
              </a:cxn>
              <a:cxn ang="0">
                <a:pos x="123572472" y="558055875"/>
              </a:cxn>
              <a:cxn ang="0">
                <a:pos x="166378892" y="499715336"/>
              </a:cxn>
              <a:cxn ang="0">
                <a:pos x="209588841" y="441375432"/>
              </a:cxn>
              <a:cxn ang="0">
                <a:pos x="252395261" y="377402232"/>
              </a:cxn>
              <a:cxn ang="0">
                <a:pos x="284701681" y="319061694"/>
              </a:cxn>
              <a:cxn ang="0">
                <a:pos x="317008102" y="260319004"/>
              </a:cxn>
              <a:cxn ang="0">
                <a:pos x="338410994" y="212439483"/>
              </a:cxn>
              <a:cxn ang="0">
                <a:pos x="354564840" y="164962749"/>
              </a:cxn>
              <a:cxn ang="0">
                <a:pos x="359814522" y="127544247"/>
              </a:cxn>
              <a:cxn ang="0">
                <a:pos x="365064204" y="95758406"/>
              </a:cxn>
              <a:cxn ang="0">
                <a:pos x="359814522" y="69203709"/>
              </a:cxn>
              <a:cxn ang="0">
                <a:pos x="354564840" y="47879520"/>
              </a:cxn>
              <a:cxn ang="0">
                <a:pos x="348910994" y="31785207"/>
              </a:cxn>
              <a:cxn ang="0">
                <a:pos x="354564840" y="21324188"/>
              </a:cxn>
              <a:cxn ang="0">
                <a:pos x="365064204" y="10461018"/>
              </a:cxn>
              <a:cxn ang="0">
                <a:pos x="381217415" y="5230509"/>
              </a:cxn>
              <a:cxn ang="0">
                <a:pos x="402620307" y="5230509"/>
              </a:cxn>
              <a:cxn ang="0">
                <a:pos x="429677045" y="10461018"/>
              </a:cxn>
              <a:cxn ang="0">
                <a:pos x="456330255" y="21324188"/>
              </a:cxn>
              <a:cxn ang="0">
                <a:pos x="488636676" y="37015716"/>
              </a:cxn>
              <a:cxn ang="0">
                <a:pos x="515289886" y="58340539"/>
              </a:cxn>
              <a:cxn ang="0">
                <a:pos x="526193414" y="74434218"/>
              </a:cxn>
              <a:cxn ang="0">
                <a:pos x="536692778" y="90527897"/>
              </a:cxn>
              <a:cxn ang="0">
                <a:pos x="531443096" y="106219425"/>
              </a:cxn>
              <a:cxn ang="0">
                <a:pos x="526193414" y="127544247"/>
              </a:cxn>
              <a:cxn ang="0">
                <a:pos x="515289886" y="159329454"/>
              </a:cxn>
              <a:cxn ang="0">
                <a:pos x="493886358" y="196747956"/>
              </a:cxn>
              <a:cxn ang="0">
                <a:pos x="467233784" y="244627476"/>
              </a:cxn>
              <a:cxn ang="0">
                <a:pos x="440177045" y="292506362"/>
              </a:cxn>
              <a:cxn ang="0">
                <a:pos x="402620307" y="350846901"/>
              </a:cxn>
              <a:cxn ang="0">
                <a:pos x="359814522" y="414820100"/>
              </a:cxn>
            </a:cxnLst>
            <a:rect l="l" t="t" r="r" b="b"/>
            <a:pathLst>
              <a:path w="1329" h="1836">
                <a:moveTo>
                  <a:pt x="838" y="1110"/>
                </a:moveTo>
                <a:lnTo>
                  <a:pt x="771" y="1189"/>
                </a:lnTo>
                <a:lnTo>
                  <a:pt x="718" y="1268"/>
                </a:lnTo>
                <a:lnTo>
                  <a:pt x="652" y="1348"/>
                </a:lnTo>
                <a:lnTo>
                  <a:pt x="598" y="1414"/>
                </a:lnTo>
                <a:lnTo>
                  <a:pt x="532" y="1480"/>
                </a:lnTo>
                <a:lnTo>
                  <a:pt x="466" y="1546"/>
                </a:lnTo>
                <a:lnTo>
                  <a:pt x="399" y="1599"/>
                </a:lnTo>
                <a:lnTo>
                  <a:pt x="319" y="1665"/>
                </a:lnTo>
                <a:lnTo>
                  <a:pt x="253" y="1718"/>
                </a:lnTo>
                <a:lnTo>
                  <a:pt x="200" y="1757"/>
                </a:lnTo>
                <a:lnTo>
                  <a:pt x="147" y="1784"/>
                </a:lnTo>
                <a:lnTo>
                  <a:pt x="107" y="1810"/>
                </a:lnTo>
                <a:lnTo>
                  <a:pt x="67" y="1837"/>
                </a:lnTo>
                <a:lnTo>
                  <a:pt x="40" y="1837"/>
                </a:lnTo>
                <a:lnTo>
                  <a:pt x="14" y="1837"/>
                </a:lnTo>
                <a:lnTo>
                  <a:pt x="0" y="1837"/>
                </a:lnTo>
                <a:lnTo>
                  <a:pt x="0" y="1810"/>
                </a:lnTo>
                <a:lnTo>
                  <a:pt x="0" y="1797"/>
                </a:lnTo>
                <a:lnTo>
                  <a:pt x="14" y="1771"/>
                </a:lnTo>
                <a:lnTo>
                  <a:pt x="27" y="1731"/>
                </a:lnTo>
                <a:lnTo>
                  <a:pt x="40" y="1705"/>
                </a:lnTo>
                <a:lnTo>
                  <a:pt x="80" y="1665"/>
                </a:lnTo>
                <a:lnTo>
                  <a:pt x="120" y="1612"/>
                </a:lnTo>
                <a:lnTo>
                  <a:pt x="160" y="1559"/>
                </a:lnTo>
                <a:lnTo>
                  <a:pt x="213" y="1506"/>
                </a:lnTo>
                <a:lnTo>
                  <a:pt x="253" y="1453"/>
                </a:lnTo>
                <a:lnTo>
                  <a:pt x="306" y="1387"/>
                </a:lnTo>
                <a:lnTo>
                  <a:pt x="359" y="1321"/>
                </a:lnTo>
                <a:lnTo>
                  <a:pt x="412" y="1242"/>
                </a:lnTo>
                <a:lnTo>
                  <a:pt x="466" y="1176"/>
                </a:lnTo>
                <a:lnTo>
                  <a:pt x="519" y="1097"/>
                </a:lnTo>
                <a:lnTo>
                  <a:pt x="572" y="1017"/>
                </a:lnTo>
                <a:lnTo>
                  <a:pt x="625" y="938"/>
                </a:lnTo>
                <a:lnTo>
                  <a:pt x="665" y="859"/>
                </a:lnTo>
                <a:lnTo>
                  <a:pt x="705" y="793"/>
                </a:lnTo>
                <a:lnTo>
                  <a:pt x="745" y="713"/>
                </a:lnTo>
                <a:lnTo>
                  <a:pt x="785" y="647"/>
                </a:lnTo>
                <a:lnTo>
                  <a:pt x="811" y="581"/>
                </a:lnTo>
                <a:lnTo>
                  <a:pt x="838" y="528"/>
                </a:lnTo>
                <a:lnTo>
                  <a:pt x="851" y="462"/>
                </a:lnTo>
                <a:lnTo>
                  <a:pt x="878" y="410"/>
                </a:lnTo>
                <a:lnTo>
                  <a:pt x="891" y="357"/>
                </a:lnTo>
                <a:lnTo>
                  <a:pt x="891" y="317"/>
                </a:lnTo>
                <a:lnTo>
                  <a:pt x="904" y="277"/>
                </a:lnTo>
                <a:lnTo>
                  <a:pt x="904" y="238"/>
                </a:lnTo>
                <a:lnTo>
                  <a:pt x="904" y="198"/>
                </a:lnTo>
                <a:lnTo>
                  <a:pt x="891" y="172"/>
                </a:lnTo>
                <a:lnTo>
                  <a:pt x="891" y="145"/>
                </a:lnTo>
                <a:lnTo>
                  <a:pt x="878" y="119"/>
                </a:lnTo>
                <a:lnTo>
                  <a:pt x="864" y="106"/>
                </a:lnTo>
                <a:lnTo>
                  <a:pt x="864" y="79"/>
                </a:lnTo>
                <a:lnTo>
                  <a:pt x="864" y="66"/>
                </a:lnTo>
                <a:lnTo>
                  <a:pt x="878" y="53"/>
                </a:lnTo>
                <a:lnTo>
                  <a:pt x="891" y="40"/>
                </a:lnTo>
                <a:lnTo>
                  <a:pt x="904" y="26"/>
                </a:lnTo>
                <a:lnTo>
                  <a:pt x="917" y="13"/>
                </a:lnTo>
                <a:lnTo>
                  <a:pt x="944" y="13"/>
                </a:lnTo>
                <a:lnTo>
                  <a:pt x="971" y="0"/>
                </a:lnTo>
                <a:lnTo>
                  <a:pt x="997" y="13"/>
                </a:lnTo>
                <a:lnTo>
                  <a:pt x="1024" y="13"/>
                </a:lnTo>
                <a:lnTo>
                  <a:pt x="1064" y="26"/>
                </a:lnTo>
                <a:lnTo>
                  <a:pt x="1090" y="40"/>
                </a:lnTo>
                <a:lnTo>
                  <a:pt x="1130" y="53"/>
                </a:lnTo>
                <a:lnTo>
                  <a:pt x="1170" y="79"/>
                </a:lnTo>
                <a:lnTo>
                  <a:pt x="1210" y="92"/>
                </a:lnTo>
                <a:lnTo>
                  <a:pt x="1236" y="119"/>
                </a:lnTo>
                <a:lnTo>
                  <a:pt x="1276" y="145"/>
                </a:lnTo>
                <a:lnTo>
                  <a:pt x="1290" y="158"/>
                </a:lnTo>
                <a:lnTo>
                  <a:pt x="1303" y="185"/>
                </a:lnTo>
                <a:lnTo>
                  <a:pt x="1316" y="198"/>
                </a:lnTo>
                <a:lnTo>
                  <a:pt x="1329" y="225"/>
                </a:lnTo>
                <a:lnTo>
                  <a:pt x="1329" y="238"/>
                </a:lnTo>
                <a:lnTo>
                  <a:pt x="1316" y="264"/>
                </a:lnTo>
                <a:lnTo>
                  <a:pt x="1316" y="291"/>
                </a:lnTo>
                <a:lnTo>
                  <a:pt x="1303" y="317"/>
                </a:lnTo>
                <a:lnTo>
                  <a:pt x="1290" y="343"/>
                </a:lnTo>
                <a:lnTo>
                  <a:pt x="1276" y="396"/>
                </a:lnTo>
                <a:lnTo>
                  <a:pt x="1250" y="436"/>
                </a:lnTo>
                <a:lnTo>
                  <a:pt x="1223" y="489"/>
                </a:lnTo>
                <a:lnTo>
                  <a:pt x="1197" y="542"/>
                </a:lnTo>
                <a:lnTo>
                  <a:pt x="1157" y="608"/>
                </a:lnTo>
                <a:lnTo>
                  <a:pt x="1117" y="661"/>
                </a:lnTo>
                <a:lnTo>
                  <a:pt x="1090" y="727"/>
                </a:lnTo>
                <a:lnTo>
                  <a:pt x="1037" y="806"/>
                </a:lnTo>
                <a:lnTo>
                  <a:pt x="997" y="872"/>
                </a:lnTo>
                <a:lnTo>
                  <a:pt x="944" y="951"/>
                </a:lnTo>
                <a:lnTo>
                  <a:pt x="891" y="1031"/>
                </a:lnTo>
                <a:lnTo>
                  <a:pt x="838" y="1110"/>
                </a:lnTo>
              </a:path>
            </a:pathLst>
          </a:custGeom>
          <a:solidFill>
            <a:srgbClr val="FF0000"/>
          </a:solidFill>
          <a:ln w="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93" name="Freeform 8"/>
          <p:cNvSpPr/>
          <p:nvPr/>
        </p:nvSpPr>
        <p:spPr bwMode="auto">
          <a:xfrm>
            <a:off x="5162550" y="2432050"/>
            <a:ext cx="252413" cy="1425575"/>
          </a:xfrm>
          <a:custGeom>
            <a:cxnLst>
              <a:cxn ang="0">
                <a:pos x="160081212" y="308595096"/>
              </a:cxn>
              <a:cxn ang="0">
                <a:pos x="154852204" y="404477392"/>
              </a:cxn>
              <a:cxn ang="0">
                <a:pos x="149623831" y="510834427"/>
              </a:cxn>
              <a:cxn ang="0">
                <a:pos x="144394823" y="617190827"/>
              </a:cxn>
              <a:cxn ang="0">
                <a:pos x="138763730" y="702598384"/>
              </a:cxn>
              <a:cxn ang="0">
                <a:pos x="133535356" y="755776901"/>
              </a:cxn>
              <a:cxn ang="0">
                <a:pos x="128306348" y="798480679"/>
              </a:cxn>
              <a:cxn ang="0">
                <a:pos x="122675255" y="835544360"/>
              </a:cxn>
              <a:cxn ang="0">
                <a:pos x="117446247" y="862133301"/>
              </a:cxn>
              <a:cxn ang="0">
                <a:pos x="112217873" y="883485190"/>
              </a:cxn>
              <a:cxn ang="0">
                <a:pos x="101357772" y="899600027"/>
              </a:cxn>
              <a:cxn ang="0">
                <a:pos x="90900390" y="904837080"/>
              </a:cxn>
              <a:cxn ang="0">
                <a:pos x="74811915" y="899600027"/>
              </a:cxn>
              <a:cxn ang="0">
                <a:pos x="58723441" y="888722243"/>
              </a:cxn>
              <a:cxn ang="0">
                <a:pos x="42634966" y="873010451"/>
              </a:cxn>
              <a:cxn ang="0">
                <a:pos x="32176950" y="851658562"/>
              </a:cxn>
              <a:cxn ang="0">
                <a:pos x="16088475" y="825069621"/>
              </a:cxn>
              <a:cxn ang="0">
                <a:pos x="5229008" y="803717732"/>
              </a:cxn>
              <a:cxn ang="0">
                <a:pos x="0" y="787602895"/>
              </a:cxn>
              <a:cxn ang="0">
                <a:pos x="0" y="771891103"/>
              </a:cxn>
              <a:cxn ang="0">
                <a:pos x="0" y="755776901"/>
              </a:cxn>
              <a:cxn ang="0">
                <a:pos x="5229008" y="734425012"/>
              </a:cxn>
              <a:cxn ang="0">
                <a:pos x="10457382" y="697361331"/>
              </a:cxn>
              <a:cxn ang="0">
                <a:pos x="21317483" y="654657553"/>
              </a:cxn>
              <a:cxn ang="0">
                <a:pos x="32176950" y="601479036"/>
              </a:cxn>
              <a:cxn ang="0">
                <a:pos x="37405958" y="532186316"/>
              </a:cxn>
              <a:cxn ang="0">
                <a:pos x="42634966" y="447181170"/>
              </a:cxn>
              <a:cxn ang="0">
                <a:pos x="47863339" y="345658777"/>
              </a:cxn>
              <a:cxn ang="0">
                <a:pos x="47863339" y="244539429"/>
              </a:cxn>
              <a:cxn ang="0">
                <a:pos x="47863339" y="154297865"/>
              </a:cxn>
              <a:cxn ang="0">
                <a:pos x="42634966" y="68890309"/>
              </a:cxn>
              <a:cxn ang="0">
                <a:pos x="37405958" y="0"/>
              </a:cxn>
              <a:cxn ang="0">
                <a:pos x="80040923" y="10474739"/>
              </a:cxn>
              <a:cxn ang="0">
                <a:pos x="112217873" y="26588941"/>
              </a:cxn>
              <a:cxn ang="0">
                <a:pos x="133535356" y="37063681"/>
              </a:cxn>
              <a:cxn ang="0">
                <a:pos x="149623831" y="53178517"/>
              </a:cxn>
              <a:cxn ang="0">
                <a:pos x="154852204" y="68890309"/>
              </a:cxn>
              <a:cxn ang="0">
                <a:pos x="160081212" y="85004511"/>
              </a:cxn>
              <a:cxn ang="0">
                <a:pos x="160081212" y="106356400"/>
              </a:cxn>
              <a:cxn ang="0">
                <a:pos x="160081212" y="132945976"/>
              </a:cxn>
              <a:cxn ang="0">
                <a:pos x="160081212" y="164771970"/>
              </a:cxn>
              <a:cxn ang="0">
                <a:pos x="160081212" y="196598598"/>
              </a:cxn>
              <a:cxn ang="0">
                <a:pos x="160081212" y="239302377"/>
              </a:cxn>
            </a:cxnLst>
            <a:rect l="l" t="t" r="r" b="b"/>
            <a:pathLst>
              <a:path w="398" h="2246">
                <a:moveTo>
                  <a:pt x="398" y="647"/>
                </a:moveTo>
                <a:lnTo>
                  <a:pt x="398" y="766"/>
                </a:lnTo>
                <a:lnTo>
                  <a:pt x="385" y="885"/>
                </a:lnTo>
                <a:lnTo>
                  <a:pt x="385" y="1004"/>
                </a:lnTo>
                <a:lnTo>
                  <a:pt x="385" y="1136"/>
                </a:lnTo>
                <a:lnTo>
                  <a:pt x="372" y="1268"/>
                </a:lnTo>
                <a:lnTo>
                  <a:pt x="359" y="1400"/>
                </a:lnTo>
                <a:lnTo>
                  <a:pt x="359" y="1532"/>
                </a:lnTo>
                <a:lnTo>
                  <a:pt x="345" y="1678"/>
                </a:lnTo>
                <a:lnTo>
                  <a:pt x="345" y="1744"/>
                </a:lnTo>
                <a:lnTo>
                  <a:pt x="332" y="1810"/>
                </a:lnTo>
                <a:lnTo>
                  <a:pt x="332" y="1876"/>
                </a:lnTo>
                <a:lnTo>
                  <a:pt x="319" y="1929"/>
                </a:lnTo>
                <a:lnTo>
                  <a:pt x="319" y="1982"/>
                </a:lnTo>
                <a:lnTo>
                  <a:pt x="305" y="2021"/>
                </a:lnTo>
                <a:lnTo>
                  <a:pt x="305" y="2074"/>
                </a:lnTo>
                <a:lnTo>
                  <a:pt x="292" y="2101"/>
                </a:lnTo>
                <a:lnTo>
                  <a:pt x="292" y="2140"/>
                </a:lnTo>
                <a:lnTo>
                  <a:pt x="279" y="2167"/>
                </a:lnTo>
                <a:lnTo>
                  <a:pt x="279" y="2193"/>
                </a:lnTo>
                <a:lnTo>
                  <a:pt x="266" y="2206"/>
                </a:lnTo>
                <a:lnTo>
                  <a:pt x="252" y="2233"/>
                </a:lnTo>
                <a:lnTo>
                  <a:pt x="239" y="2246"/>
                </a:lnTo>
                <a:lnTo>
                  <a:pt x="226" y="2246"/>
                </a:lnTo>
                <a:lnTo>
                  <a:pt x="212" y="2246"/>
                </a:lnTo>
                <a:lnTo>
                  <a:pt x="186" y="2233"/>
                </a:lnTo>
                <a:lnTo>
                  <a:pt x="173" y="2233"/>
                </a:lnTo>
                <a:lnTo>
                  <a:pt x="146" y="2206"/>
                </a:lnTo>
                <a:lnTo>
                  <a:pt x="133" y="2193"/>
                </a:lnTo>
                <a:lnTo>
                  <a:pt x="106" y="2167"/>
                </a:lnTo>
                <a:lnTo>
                  <a:pt x="93" y="2140"/>
                </a:lnTo>
                <a:lnTo>
                  <a:pt x="80" y="2114"/>
                </a:lnTo>
                <a:lnTo>
                  <a:pt x="53" y="2074"/>
                </a:lnTo>
                <a:lnTo>
                  <a:pt x="40" y="2048"/>
                </a:lnTo>
                <a:lnTo>
                  <a:pt x="26" y="2021"/>
                </a:lnTo>
                <a:lnTo>
                  <a:pt x="13" y="1995"/>
                </a:lnTo>
                <a:lnTo>
                  <a:pt x="13" y="1968"/>
                </a:lnTo>
                <a:lnTo>
                  <a:pt x="0" y="1955"/>
                </a:lnTo>
                <a:lnTo>
                  <a:pt x="0" y="1929"/>
                </a:lnTo>
                <a:lnTo>
                  <a:pt x="0" y="1916"/>
                </a:lnTo>
                <a:lnTo>
                  <a:pt x="0" y="1902"/>
                </a:lnTo>
                <a:lnTo>
                  <a:pt x="0" y="1876"/>
                </a:lnTo>
                <a:lnTo>
                  <a:pt x="0" y="1850"/>
                </a:lnTo>
                <a:lnTo>
                  <a:pt x="13" y="1823"/>
                </a:lnTo>
                <a:lnTo>
                  <a:pt x="13" y="1783"/>
                </a:lnTo>
                <a:lnTo>
                  <a:pt x="26" y="1731"/>
                </a:lnTo>
                <a:lnTo>
                  <a:pt x="40" y="1691"/>
                </a:lnTo>
                <a:lnTo>
                  <a:pt x="53" y="1625"/>
                </a:lnTo>
                <a:lnTo>
                  <a:pt x="66" y="1559"/>
                </a:lnTo>
                <a:lnTo>
                  <a:pt x="80" y="1493"/>
                </a:lnTo>
                <a:lnTo>
                  <a:pt x="80" y="1413"/>
                </a:lnTo>
                <a:lnTo>
                  <a:pt x="93" y="1321"/>
                </a:lnTo>
                <a:lnTo>
                  <a:pt x="106" y="1215"/>
                </a:lnTo>
                <a:lnTo>
                  <a:pt x="106" y="1110"/>
                </a:lnTo>
                <a:lnTo>
                  <a:pt x="119" y="991"/>
                </a:lnTo>
                <a:lnTo>
                  <a:pt x="119" y="858"/>
                </a:lnTo>
                <a:lnTo>
                  <a:pt x="119" y="726"/>
                </a:lnTo>
                <a:lnTo>
                  <a:pt x="119" y="607"/>
                </a:lnTo>
                <a:lnTo>
                  <a:pt x="119" y="488"/>
                </a:lnTo>
                <a:lnTo>
                  <a:pt x="119" y="383"/>
                </a:lnTo>
                <a:lnTo>
                  <a:pt x="119" y="277"/>
                </a:lnTo>
                <a:lnTo>
                  <a:pt x="106" y="171"/>
                </a:lnTo>
                <a:lnTo>
                  <a:pt x="106" y="79"/>
                </a:lnTo>
                <a:lnTo>
                  <a:pt x="93" y="0"/>
                </a:lnTo>
                <a:lnTo>
                  <a:pt x="146" y="13"/>
                </a:lnTo>
                <a:lnTo>
                  <a:pt x="199" y="26"/>
                </a:lnTo>
                <a:lnTo>
                  <a:pt x="239" y="52"/>
                </a:lnTo>
                <a:lnTo>
                  <a:pt x="279" y="66"/>
                </a:lnTo>
                <a:lnTo>
                  <a:pt x="305" y="79"/>
                </a:lnTo>
                <a:lnTo>
                  <a:pt x="332" y="92"/>
                </a:lnTo>
                <a:lnTo>
                  <a:pt x="359" y="118"/>
                </a:lnTo>
                <a:lnTo>
                  <a:pt x="372" y="132"/>
                </a:lnTo>
                <a:lnTo>
                  <a:pt x="385" y="145"/>
                </a:lnTo>
                <a:lnTo>
                  <a:pt x="385" y="171"/>
                </a:lnTo>
                <a:lnTo>
                  <a:pt x="385" y="185"/>
                </a:lnTo>
                <a:lnTo>
                  <a:pt x="398" y="211"/>
                </a:lnTo>
                <a:lnTo>
                  <a:pt x="398" y="224"/>
                </a:lnTo>
                <a:lnTo>
                  <a:pt x="398" y="264"/>
                </a:lnTo>
                <a:lnTo>
                  <a:pt x="398" y="290"/>
                </a:lnTo>
                <a:lnTo>
                  <a:pt x="398" y="330"/>
                </a:lnTo>
                <a:lnTo>
                  <a:pt x="398" y="356"/>
                </a:lnTo>
                <a:lnTo>
                  <a:pt x="398" y="409"/>
                </a:lnTo>
                <a:lnTo>
                  <a:pt x="398" y="449"/>
                </a:lnTo>
                <a:lnTo>
                  <a:pt x="398" y="488"/>
                </a:lnTo>
                <a:lnTo>
                  <a:pt x="398" y="541"/>
                </a:lnTo>
                <a:lnTo>
                  <a:pt x="398" y="594"/>
                </a:lnTo>
                <a:lnTo>
                  <a:pt x="398" y="647"/>
                </a:lnTo>
              </a:path>
            </a:pathLst>
          </a:custGeom>
          <a:solidFill>
            <a:srgbClr val="FF0000"/>
          </a:solidFill>
          <a:ln w="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94" name="Freeform 9"/>
          <p:cNvSpPr/>
          <p:nvPr/>
        </p:nvSpPr>
        <p:spPr bwMode="auto">
          <a:xfrm>
            <a:off x="5711825" y="1936750"/>
            <a:ext cx="261938" cy="654050"/>
          </a:xfrm>
          <a:custGeom>
            <a:cxnLst>
              <a:cxn ang="0">
                <a:pos x="21422968" y="79683717"/>
              </a:cxn>
              <a:cxn ang="0">
                <a:pos x="10509309" y="69220186"/>
              </a:cxn>
              <a:cxn ang="0">
                <a:pos x="5254654" y="63586221"/>
              </a:cxn>
              <a:cxn ang="0">
                <a:pos x="0" y="53122690"/>
              </a:cxn>
              <a:cxn ang="0">
                <a:pos x="0" y="37024559"/>
              </a:cxn>
              <a:cxn ang="0">
                <a:pos x="5254654" y="21329262"/>
              </a:cxn>
              <a:cxn ang="0">
                <a:pos x="10509309" y="10463531"/>
              </a:cxn>
              <a:cxn ang="0">
                <a:pos x="21422968" y="5231766"/>
              </a:cxn>
              <a:cxn ang="0">
                <a:pos x="37591282" y="0"/>
              </a:cxn>
              <a:cxn ang="0">
                <a:pos x="48100590" y="0"/>
              </a:cxn>
              <a:cxn ang="0">
                <a:pos x="59014250" y="0"/>
              </a:cxn>
              <a:cxn ang="0">
                <a:pos x="69523559" y="0"/>
              </a:cxn>
              <a:cxn ang="0">
                <a:pos x="80437218" y="5231766"/>
              </a:cxn>
              <a:cxn ang="0">
                <a:pos x="96604896" y="5231766"/>
              </a:cxn>
              <a:cxn ang="0">
                <a:pos x="112773210" y="10463531"/>
              </a:cxn>
              <a:cxn ang="0">
                <a:pos x="134196178" y="16097496"/>
              </a:cxn>
              <a:cxn ang="0">
                <a:pos x="150364492" y="21329262"/>
              </a:cxn>
              <a:cxn ang="0">
                <a:pos x="155619146" y="53122690"/>
              </a:cxn>
              <a:cxn ang="0">
                <a:pos x="155619146" y="84915483"/>
              </a:cxn>
              <a:cxn ang="0">
                <a:pos x="155619146" y="117111110"/>
              </a:cxn>
              <a:cxn ang="0">
                <a:pos x="160873800" y="148903903"/>
              </a:cxn>
              <a:cxn ang="0">
                <a:pos x="160873800" y="175464931"/>
              </a:cxn>
              <a:cxn ang="0">
                <a:pos x="160873800" y="202026593"/>
              </a:cxn>
              <a:cxn ang="0">
                <a:pos x="160873800" y="223355855"/>
              </a:cxn>
              <a:cxn ang="0">
                <a:pos x="160873800" y="244685751"/>
              </a:cxn>
              <a:cxn ang="0">
                <a:pos x="160873800" y="266015013"/>
              </a:cxn>
              <a:cxn ang="0">
                <a:pos x="166532805" y="281710310"/>
              </a:cxn>
              <a:cxn ang="0">
                <a:pos x="166532805" y="303039572"/>
              </a:cxn>
              <a:cxn ang="0">
                <a:pos x="166532805" y="313905937"/>
              </a:cxn>
              <a:cxn ang="0">
                <a:pos x="166532805" y="329601234"/>
              </a:cxn>
              <a:cxn ang="0">
                <a:pos x="166532805" y="340466965"/>
              </a:cxn>
              <a:cxn ang="0">
                <a:pos x="166532805" y="350930496"/>
              </a:cxn>
              <a:cxn ang="0">
                <a:pos x="166532805" y="356162261"/>
              </a:cxn>
              <a:cxn ang="0">
                <a:pos x="166532805" y="372259758"/>
              </a:cxn>
              <a:cxn ang="0">
                <a:pos x="160873800" y="382723289"/>
              </a:cxn>
              <a:cxn ang="0">
                <a:pos x="160873800" y="388357889"/>
              </a:cxn>
              <a:cxn ang="0">
                <a:pos x="155619146" y="398821420"/>
              </a:cxn>
              <a:cxn ang="0">
                <a:pos x="150364492" y="404053185"/>
              </a:cxn>
              <a:cxn ang="0">
                <a:pos x="144705486" y="409284951"/>
              </a:cxn>
              <a:cxn ang="0">
                <a:pos x="134196178" y="409284951"/>
              </a:cxn>
              <a:cxn ang="0">
                <a:pos x="123282518" y="414918916"/>
              </a:cxn>
              <a:cxn ang="0">
                <a:pos x="118027864" y="409284951"/>
              </a:cxn>
              <a:cxn ang="0">
                <a:pos x="107114840" y="404053185"/>
              </a:cxn>
              <a:cxn ang="0">
                <a:pos x="96604896" y="398821420"/>
              </a:cxn>
              <a:cxn ang="0">
                <a:pos x="91350242" y="388357889"/>
              </a:cxn>
              <a:cxn ang="0">
                <a:pos x="85691872" y="377491523"/>
              </a:cxn>
              <a:cxn ang="0">
                <a:pos x="80437218" y="361394027"/>
              </a:cxn>
              <a:cxn ang="0">
                <a:pos x="75182564" y="345698730"/>
              </a:cxn>
              <a:cxn ang="0">
                <a:pos x="69523559" y="324369468"/>
              </a:cxn>
              <a:cxn ang="0">
                <a:pos x="64268904" y="281710310"/>
              </a:cxn>
              <a:cxn ang="0">
                <a:pos x="59014250" y="239453985"/>
              </a:cxn>
              <a:cxn ang="0">
                <a:pos x="59014250" y="202026593"/>
              </a:cxn>
              <a:cxn ang="0">
                <a:pos x="53355245" y="165001399"/>
              </a:cxn>
              <a:cxn ang="0">
                <a:pos x="48100590" y="143672137"/>
              </a:cxn>
              <a:cxn ang="0">
                <a:pos x="48100590" y="127574641"/>
              </a:cxn>
              <a:cxn ang="0">
                <a:pos x="48100590" y="117111110"/>
              </a:cxn>
              <a:cxn ang="0">
                <a:pos x="42845936" y="106244745"/>
              </a:cxn>
              <a:cxn ang="0">
                <a:pos x="37591282" y="95781214"/>
              </a:cxn>
              <a:cxn ang="0">
                <a:pos x="31932277" y="84915483"/>
              </a:cxn>
              <a:cxn ang="0">
                <a:pos x="26677622" y="79683717"/>
              </a:cxn>
              <a:cxn ang="0">
                <a:pos x="21422968" y="79683717"/>
              </a:cxn>
            </a:cxnLst>
            <a:rect l="l" t="t" r="r" b="b"/>
            <a:pathLst>
              <a:path w="412" h="1031">
                <a:moveTo>
                  <a:pt x="53" y="198"/>
                </a:moveTo>
                <a:lnTo>
                  <a:pt x="26" y="172"/>
                </a:lnTo>
                <a:lnTo>
                  <a:pt x="13" y="158"/>
                </a:lnTo>
                <a:lnTo>
                  <a:pt x="0" y="132"/>
                </a:lnTo>
                <a:lnTo>
                  <a:pt x="0" y="92"/>
                </a:lnTo>
                <a:lnTo>
                  <a:pt x="13" y="53"/>
                </a:lnTo>
                <a:lnTo>
                  <a:pt x="26" y="26"/>
                </a:lnTo>
                <a:lnTo>
                  <a:pt x="53" y="13"/>
                </a:lnTo>
                <a:lnTo>
                  <a:pt x="93" y="0"/>
                </a:lnTo>
                <a:lnTo>
                  <a:pt x="119" y="0"/>
                </a:lnTo>
                <a:lnTo>
                  <a:pt x="146" y="0"/>
                </a:lnTo>
                <a:lnTo>
                  <a:pt x="172" y="0"/>
                </a:lnTo>
                <a:lnTo>
                  <a:pt x="199" y="13"/>
                </a:lnTo>
                <a:lnTo>
                  <a:pt x="239" y="13"/>
                </a:lnTo>
                <a:lnTo>
                  <a:pt x="279" y="26"/>
                </a:lnTo>
                <a:lnTo>
                  <a:pt x="332" y="40"/>
                </a:lnTo>
                <a:lnTo>
                  <a:pt x="372" y="53"/>
                </a:lnTo>
                <a:lnTo>
                  <a:pt x="385" y="132"/>
                </a:lnTo>
                <a:lnTo>
                  <a:pt x="385" y="211"/>
                </a:lnTo>
                <a:lnTo>
                  <a:pt x="385" y="291"/>
                </a:lnTo>
                <a:lnTo>
                  <a:pt x="398" y="370"/>
                </a:lnTo>
                <a:lnTo>
                  <a:pt x="398" y="436"/>
                </a:lnTo>
                <a:lnTo>
                  <a:pt x="398" y="502"/>
                </a:lnTo>
                <a:lnTo>
                  <a:pt x="398" y="555"/>
                </a:lnTo>
                <a:lnTo>
                  <a:pt x="398" y="608"/>
                </a:lnTo>
                <a:lnTo>
                  <a:pt x="398" y="661"/>
                </a:lnTo>
                <a:lnTo>
                  <a:pt x="412" y="700"/>
                </a:lnTo>
                <a:lnTo>
                  <a:pt x="412" y="753"/>
                </a:lnTo>
                <a:lnTo>
                  <a:pt x="412" y="780"/>
                </a:lnTo>
                <a:lnTo>
                  <a:pt x="412" y="819"/>
                </a:lnTo>
                <a:lnTo>
                  <a:pt x="412" y="846"/>
                </a:lnTo>
                <a:lnTo>
                  <a:pt x="412" y="872"/>
                </a:lnTo>
                <a:lnTo>
                  <a:pt x="412" y="885"/>
                </a:lnTo>
                <a:lnTo>
                  <a:pt x="412" y="925"/>
                </a:lnTo>
                <a:lnTo>
                  <a:pt x="398" y="951"/>
                </a:lnTo>
                <a:lnTo>
                  <a:pt x="398" y="965"/>
                </a:lnTo>
                <a:lnTo>
                  <a:pt x="385" y="991"/>
                </a:lnTo>
                <a:lnTo>
                  <a:pt x="372" y="1004"/>
                </a:lnTo>
                <a:lnTo>
                  <a:pt x="358" y="1017"/>
                </a:lnTo>
                <a:lnTo>
                  <a:pt x="332" y="1017"/>
                </a:lnTo>
                <a:lnTo>
                  <a:pt x="305" y="1031"/>
                </a:lnTo>
                <a:lnTo>
                  <a:pt x="292" y="1017"/>
                </a:lnTo>
                <a:lnTo>
                  <a:pt x="265" y="1004"/>
                </a:lnTo>
                <a:lnTo>
                  <a:pt x="239" y="991"/>
                </a:lnTo>
                <a:lnTo>
                  <a:pt x="226" y="965"/>
                </a:lnTo>
                <a:lnTo>
                  <a:pt x="212" y="938"/>
                </a:lnTo>
                <a:lnTo>
                  <a:pt x="199" y="898"/>
                </a:lnTo>
                <a:lnTo>
                  <a:pt x="186" y="859"/>
                </a:lnTo>
                <a:lnTo>
                  <a:pt x="172" y="806"/>
                </a:lnTo>
                <a:lnTo>
                  <a:pt x="159" y="700"/>
                </a:lnTo>
                <a:lnTo>
                  <a:pt x="146" y="595"/>
                </a:lnTo>
                <a:lnTo>
                  <a:pt x="146" y="502"/>
                </a:lnTo>
                <a:lnTo>
                  <a:pt x="132" y="410"/>
                </a:lnTo>
                <a:lnTo>
                  <a:pt x="119" y="357"/>
                </a:lnTo>
                <a:lnTo>
                  <a:pt x="119" y="317"/>
                </a:lnTo>
                <a:lnTo>
                  <a:pt x="119" y="291"/>
                </a:lnTo>
                <a:lnTo>
                  <a:pt x="106" y="264"/>
                </a:lnTo>
                <a:lnTo>
                  <a:pt x="93" y="238"/>
                </a:lnTo>
                <a:lnTo>
                  <a:pt x="79" y="211"/>
                </a:lnTo>
                <a:lnTo>
                  <a:pt x="66" y="198"/>
                </a:lnTo>
                <a:lnTo>
                  <a:pt x="53" y="198"/>
                </a:lnTo>
              </a:path>
            </a:pathLst>
          </a:custGeom>
          <a:solidFill>
            <a:srgbClr val="FF0000"/>
          </a:solidFill>
          <a:ln w="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95" name="Freeform 10"/>
          <p:cNvSpPr/>
          <p:nvPr/>
        </p:nvSpPr>
        <p:spPr bwMode="auto">
          <a:xfrm>
            <a:off x="5821363" y="1835150"/>
            <a:ext cx="919162" cy="561975"/>
          </a:xfrm>
          <a:custGeom>
            <a:cxnLst>
              <a:cxn ang="0">
                <a:pos x="540410165" y="154489211"/>
              </a:cxn>
              <a:cxn ang="0">
                <a:pos x="529545150" y="164949177"/>
              </a:cxn>
              <a:cxn ang="0">
                <a:pos x="518680770" y="175409777"/>
              </a:cxn>
              <a:cxn ang="0">
                <a:pos x="508218562" y="191502178"/>
              </a:cxn>
              <a:cxn ang="0">
                <a:pos x="492123395" y="218055180"/>
              </a:cxn>
              <a:cxn ang="0">
                <a:pos x="481258380" y="249837847"/>
              </a:cxn>
              <a:cxn ang="0">
                <a:pos x="465565385" y="282023285"/>
              </a:cxn>
              <a:cxn ang="0">
                <a:pos x="449469584" y="324265918"/>
              </a:cxn>
              <a:cxn ang="0">
                <a:pos x="433374416" y="345588619"/>
              </a:cxn>
              <a:cxn ang="0">
                <a:pos x="417278615" y="345588619"/>
              </a:cxn>
              <a:cxn ang="0">
                <a:pos x="390318432" y="350818919"/>
              </a:cxn>
              <a:cxn ang="0">
                <a:pos x="363760423" y="356451355"/>
              </a:cxn>
              <a:cxn ang="0">
                <a:pos x="352896042" y="329898353"/>
              </a:cxn>
              <a:cxn ang="0">
                <a:pos x="363760423" y="276390849"/>
              </a:cxn>
              <a:cxn ang="0">
                <a:pos x="374625438" y="234147581"/>
              </a:cxn>
              <a:cxn ang="0">
                <a:pos x="379856225" y="196732478"/>
              </a:cxn>
              <a:cxn ang="0">
                <a:pos x="385087646" y="164949177"/>
              </a:cxn>
              <a:cxn ang="0">
                <a:pos x="390318432" y="143626475"/>
              </a:cxn>
              <a:cxn ang="0">
                <a:pos x="390318432" y="127534074"/>
              </a:cxn>
              <a:cxn ang="0">
                <a:pos x="390318432" y="117073474"/>
              </a:cxn>
              <a:cxn ang="0">
                <a:pos x="379856225" y="117073474"/>
              </a:cxn>
              <a:cxn ang="0">
                <a:pos x="368991844" y="117073474"/>
              </a:cxn>
              <a:cxn ang="0">
                <a:pos x="352896042" y="117073474"/>
              </a:cxn>
              <a:cxn ang="0">
                <a:pos x="337203048" y="122303774"/>
              </a:cxn>
              <a:cxn ang="0">
                <a:pos x="310242866" y="122303774"/>
              </a:cxn>
              <a:cxn ang="0">
                <a:pos x="283684857" y="127534074"/>
              </a:cxn>
              <a:cxn ang="0">
                <a:pos x="251493888" y="133166509"/>
              </a:cxn>
              <a:cxn ang="0">
                <a:pos x="192744909" y="138396175"/>
              </a:cxn>
              <a:cxn ang="0">
                <a:pos x="144458139" y="143626475"/>
              </a:cxn>
              <a:cxn ang="0">
                <a:pos x="112267170" y="148856775"/>
              </a:cxn>
              <a:cxn ang="0">
                <a:pos x="96573541" y="148856775"/>
              </a:cxn>
              <a:cxn ang="0">
                <a:pos x="80477740" y="148856775"/>
              </a:cxn>
              <a:cxn ang="0">
                <a:pos x="59151151" y="154489211"/>
              </a:cxn>
              <a:cxn ang="0">
                <a:pos x="32190969" y="154489211"/>
              </a:cxn>
              <a:cxn ang="0">
                <a:pos x="0" y="159718877"/>
              </a:cxn>
              <a:cxn ang="0">
                <a:pos x="21728761" y="80060506"/>
              </a:cxn>
              <a:cxn ang="0">
                <a:pos x="69613359" y="80060506"/>
              </a:cxn>
              <a:cxn ang="0">
                <a:pos x="123131550" y="69198405"/>
              </a:cxn>
              <a:cxn ang="0">
                <a:pos x="181880529" y="63968105"/>
              </a:cxn>
              <a:cxn ang="0">
                <a:pos x="240629507" y="53105369"/>
              </a:cxn>
              <a:cxn ang="0">
                <a:pos x="294147064" y="42645403"/>
              </a:cxn>
              <a:cxn ang="0">
                <a:pos x="331569454" y="32185437"/>
              </a:cxn>
              <a:cxn ang="0">
                <a:pos x="352896042" y="21322702"/>
              </a:cxn>
              <a:cxn ang="0">
                <a:pos x="374625438" y="10862736"/>
              </a:cxn>
              <a:cxn ang="0">
                <a:pos x="401182813" y="0"/>
              </a:cxn>
              <a:cxn ang="0">
                <a:pos x="417278615" y="0"/>
              </a:cxn>
              <a:cxn ang="0">
                <a:pos x="438605203" y="5632436"/>
              </a:cxn>
              <a:cxn ang="0">
                <a:pos x="459931791" y="16092401"/>
              </a:cxn>
              <a:cxn ang="0">
                <a:pos x="492123395" y="37415103"/>
              </a:cxn>
              <a:cxn ang="0">
                <a:pos x="529545150" y="53105369"/>
              </a:cxn>
              <a:cxn ang="0">
                <a:pos x="556103159" y="74428070"/>
              </a:cxn>
              <a:cxn ang="0">
                <a:pos x="572198961" y="95750772"/>
              </a:cxn>
              <a:cxn ang="0">
                <a:pos x="583063342" y="111843808"/>
              </a:cxn>
              <a:cxn ang="0">
                <a:pos x="583063342" y="122303774"/>
              </a:cxn>
              <a:cxn ang="0">
                <a:pos x="577832555" y="138396175"/>
              </a:cxn>
              <a:cxn ang="0">
                <a:pos x="566967540" y="143626475"/>
              </a:cxn>
              <a:cxn ang="0">
                <a:pos x="550872373" y="154489211"/>
              </a:cxn>
            </a:cxnLst>
            <a:rect l="l" t="t" r="r" b="b"/>
            <a:pathLst>
              <a:path w="1449" h="885">
                <a:moveTo>
                  <a:pt x="1356" y="384"/>
                </a:moveTo>
                <a:lnTo>
                  <a:pt x="1343" y="384"/>
                </a:lnTo>
                <a:lnTo>
                  <a:pt x="1329" y="397"/>
                </a:lnTo>
                <a:lnTo>
                  <a:pt x="1316" y="410"/>
                </a:lnTo>
                <a:lnTo>
                  <a:pt x="1303" y="423"/>
                </a:lnTo>
                <a:lnTo>
                  <a:pt x="1289" y="436"/>
                </a:lnTo>
                <a:lnTo>
                  <a:pt x="1276" y="463"/>
                </a:lnTo>
                <a:lnTo>
                  <a:pt x="1263" y="476"/>
                </a:lnTo>
                <a:lnTo>
                  <a:pt x="1236" y="516"/>
                </a:lnTo>
                <a:lnTo>
                  <a:pt x="1223" y="542"/>
                </a:lnTo>
                <a:lnTo>
                  <a:pt x="1210" y="582"/>
                </a:lnTo>
                <a:lnTo>
                  <a:pt x="1196" y="621"/>
                </a:lnTo>
                <a:lnTo>
                  <a:pt x="1170" y="661"/>
                </a:lnTo>
                <a:lnTo>
                  <a:pt x="1157" y="701"/>
                </a:lnTo>
                <a:lnTo>
                  <a:pt x="1143" y="754"/>
                </a:lnTo>
                <a:lnTo>
                  <a:pt x="1117" y="806"/>
                </a:lnTo>
                <a:lnTo>
                  <a:pt x="1103" y="859"/>
                </a:lnTo>
                <a:lnTo>
                  <a:pt x="1077" y="859"/>
                </a:lnTo>
                <a:lnTo>
                  <a:pt x="1064" y="859"/>
                </a:lnTo>
                <a:lnTo>
                  <a:pt x="1037" y="859"/>
                </a:lnTo>
                <a:lnTo>
                  <a:pt x="1010" y="872"/>
                </a:lnTo>
                <a:lnTo>
                  <a:pt x="970" y="872"/>
                </a:lnTo>
                <a:lnTo>
                  <a:pt x="944" y="886"/>
                </a:lnTo>
                <a:lnTo>
                  <a:pt x="904" y="886"/>
                </a:lnTo>
                <a:lnTo>
                  <a:pt x="864" y="886"/>
                </a:lnTo>
                <a:lnTo>
                  <a:pt x="877" y="820"/>
                </a:lnTo>
                <a:lnTo>
                  <a:pt x="891" y="754"/>
                </a:lnTo>
                <a:lnTo>
                  <a:pt x="904" y="687"/>
                </a:lnTo>
                <a:lnTo>
                  <a:pt x="917" y="635"/>
                </a:lnTo>
                <a:lnTo>
                  <a:pt x="931" y="582"/>
                </a:lnTo>
                <a:lnTo>
                  <a:pt x="931" y="529"/>
                </a:lnTo>
                <a:lnTo>
                  <a:pt x="944" y="489"/>
                </a:lnTo>
                <a:lnTo>
                  <a:pt x="957" y="450"/>
                </a:lnTo>
                <a:lnTo>
                  <a:pt x="957" y="410"/>
                </a:lnTo>
                <a:lnTo>
                  <a:pt x="970" y="384"/>
                </a:lnTo>
                <a:lnTo>
                  <a:pt x="970" y="357"/>
                </a:lnTo>
                <a:lnTo>
                  <a:pt x="970" y="331"/>
                </a:lnTo>
                <a:lnTo>
                  <a:pt x="970" y="317"/>
                </a:lnTo>
                <a:lnTo>
                  <a:pt x="970" y="304"/>
                </a:lnTo>
                <a:lnTo>
                  <a:pt x="970" y="291"/>
                </a:lnTo>
                <a:lnTo>
                  <a:pt x="957" y="291"/>
                </a:lnTo>
                <a:lnTo>
                  <a:pt x="944" y="291"/>
                </a:lnTo>
                <a:lnTo>
                  <a:pt x="931" y="291"/>
                </a:lnTo>
                <a:lnTo>
                  <a:pt x="917" y="291"/>
                </a:lnTo>
                <a:lnTo>
                  <a:pt x="904" y="291"/>
                </a:lnTo>
                <a:lnTo>
                  <a:pt x="877" y="291"/>
                </a:lnTo>
                <a:lnTo>
                  <a:pt x="864" y="291"/>
                </a:lnTo>
                <a:lnTo>
                  <a:pt x="838" y="304"/>
                </a:lnTo>
                <a:lnTo>
                  <a:pt x="811" y="304"/>
                </a:lnTo>
                <a:lnTo>
                  <a:pt x="771" y="304"/>
                </a:lnTo>
                <a:lnTo>
                  <a:pt x="745" y="317"/>
                </a:lnTo>
                <a:lnTo>
                  <a:pt x="705" y="317"/>
                </a:lnTo>
                <a:lnTo>
                  <a:pt x="665" y="317"/>
                </a:lnTo>
                <a:lnTo>
                  <a:pt x="625" y="331"/>
                </a:lnTo>
                <a:lnTo>
                  <a:pt x="545" y="344"/>
                </a:lnTo>
                <a:lnTo>
                  <a:pt x="479" y="344"/>
                </a:lnTo>
                <a:lnTo>
                  <a:pt x="412" y="357"/>
                </a:lnTo>
                <a:lnTo>
                  <a:pt x="359" y="357"/>
                </a:lnTo>
                <a:lnTo>
                  <a:pt x="319" y="370"/>
                </a:lnTo>
                <a:lnTo>
                  <a:pt x="279" y="370"/>
                </a:lnTo>
                <a:lnTo>
                  <a:pt x="253" y="370"/>
                </a:lnTo>
                <a:lnTo>
                  <a:pt x="240" y="370"/>
                </a:lnTo>
                <a:lnTo>
                  <a:pt x="213" y="370"/>
                </a:lnTo>
                <a:lnTo>
                  <a:pt x="200" y="370"/>
                </a:lnTo>
                <a:lnTo>
                  <a:pt x="173" y="370"/>
                </a:lnTo>
                <a:lnTo>
                  <a:pt x="147" y="384"/>
                </a:lnTo>
                <a:lnTo>
                  <a:pt x="120" y="384"/>
                </a:lnTo>
                <a:lnTo>
                  <a:pt x="80" y="384"/>
                </a:lnTo>
                <a:lnTo>
                  <a:pt x="40" y="397"/>
                </a:lnTo>
                <a:lnTo>
                  <a:pt x="0" y="397"/>
                </a:lnTo>
                <a:lnTo>
                  <a:pt x="0" y="199"/>
                </a:lnTo>
                <a:lnTo>
                  <a:pt x="54" y="199"/>
                </a:lnTo>
                <a:lnTo>
                  <a:pt x="120" y="199"/>
                </a:lnTo>
                <a:lnTo>
                  <a:pt x="173" y="199"/>
                </a:lnTo>
                <a:lnTo>
                  <a:pt x="240" y="185"/>
                </a:lnTo>
                <a:lnTo>
                  <a:pt x="306" y="172"/>
                </a:lnTo>
                <a:lnTo>
                  <a:pt x="372" y="172"/>
                </a:lnTo>
                <a:lnTo>
                  <a:pt x="452" y="159"/>
                </a:lnTo>
                <a:lnTo>
                  <a:pt x="519" y="146"/>
                </a:lnTo>
                <a:lnTo>
                  <a:pt x="598" y="132"/>
                </a:lnTo>
                <a:lnTo>
                  <a:pt x="665" y="119"/>
                </a:lnTo>
                <a:lnTo>
                  <a:pt x="731" y="106"/>
                </a:lnTo>
                <a:lnTo>
                  <a:pt x="771" y="93"/>
                </a:lnTo>
                <a:lnTo>
                  <a:pt x="824" y="80"/>
                </a:lnTo>
                <a:lnTo>
                  <a:pt x="851" y="66"/>
                </a:lnTo>
                <a:lnTo>
                  <a:pt x="877" y="53"/>
                </a:lnTo>
                <a:lnTo>
                  <a:pt x="904" y="40"/>
                </a:lnTo>
                <a:lnTo>
                  <a:pt x="931" y="27"/>
                </a:lnTo>
                <a:lnTo>
                  <a:pt x="970" y="14"/>
                </a:lnTo>
                <a:lnTo>
                  <a:pt x="997" y="0"/>
                </a:lnTo>
                <a:lnTo>
                  <a:pt x="1024" y="0"/>
                </a:lnTo>
                <a:lnTo>
                  <a:pt x="1037" y="0"/>
                </a:lnTo>
                <a:lnTo>
                  <a:pt x="1064" y="14"/>
                </a:lnTo>
                <a:lnTo>
                  <a:pt x="1090" y="14"/>
                </a:lnTo>
                <a:lnTo>
                  <a:pt x="1117" y="27"/>
                </a:lnTo>
                <a:lnTo>
                  <a:pt x="1143" y="40"/>
                </a:lnTo>
                <a:lnTo>
                  <a:pt x="1183" y="66"/>
                </a:lnTo>
                <a:lnTo>
                  <a:pt x="1223" y="93"/>
                </a:lnTo>
                <a:lnTo>
                  <a:pt x="1263" y="106"/>
                </a:lnTo>
                <a:lnTo>
                  <a:pt x="1316" y="132"/>
                </a:lnTo>
                <a:lnTo>
                  <a:pt x="1343" y="159"/>
                </a:lnTo>
                <a:lnTo>
                  <a:pt x="1382" y="185"/>
                </a:lnTo>
                <a:lnTo>
                  <a:pt x="1409" y="212"/>
                </a:lnTo>
                <a:lnTo>
                  <a:pt x="1422" y="238"/>
                </a:lnTo>
                <a:lnTo>
                  <a:pt x="1436" y="251"/>
                </a:lnTo>
                <a:lnTo>
                  <a:pt x="1449" y="278"/>
                </a:lnTo>
                <a:lnTo>
                  <a:pt x="1449" y="291"/>
                </a:lnTo>
                <a:lnTo>
                  <a:pt x="1449" y="304"/>
                </a:lnTo>
                <a:lnTo>
                  <a:pt x="1449" y="331"/>
                </a:lnTo>
                <a:lnTo>
                  <a:pt x="1436" y="344"/>
                </a:lnTo>
                <a:lnTo>
                  <a:pt x="1422" y="357"/>
                </a:lnTo>
                <a:lnTo>
                  <a:pt x="1409" y="357"/>
                </a:lnTo>
                <a:lnTo>
                  <a:pt x="1396" y="370"/>
                </a:lnTo>
                <a:lnTo>
                  <a:pt x="1369" y="384"/>
                </a:lnTo>
                <a:lnTo>
                  <a:pt x="1356" y="384"/>
                </a:lnTo>
              </a:path>
            </a:pathLst>
          </a:custGeom>
          <a:solidFill>
            <a:srgbClr val="FF0000"/>
          </a:solidFill>
          <a:ln w="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96" name="Freeform 11"/>
          <p:cNvSpPr/>
          <p:nvPr/>
        </p:nvSpPr>
        <p:spPr bwMode="auto">
          <a:xfrm>
            <a:off x="5956300" y="2322513"/>
            <a:ext cx="539750" cy="133350"/>
          </a:xfrm>
          <a:custGeom>
            <a:cxnLst>
              <a:cxn ang="0">
                <a:pos x="336706325" y="0"/>
              </a:cxn>
              <a:cxn ang="0">
                <a:pos x="342338499" y="15577302"/>
              </a:cxn>
              <a:cxn ang="0">
                <a:pos x="342338499" y="31553391"/>
              </a:cxn>
              <a:cxn ang="0">
                <a:pos x="342338499" y="36745825"/>
              </a:cxn>
              <a:cxn ang="0">
                <a:pos x="336706325" y="41938259"/>
              </a:cxn>
              <a:cxn ang="0">
                <a:pos x="331476902" y="47530111"/>
              </a:cxn>
              <a:cxn ang="0">
                <a:pos x="326247479" y="47530111"/>
              </a:cxn>
              <a:cxn ang="0">
                <a:pos x="320615306" y="47530111"/>
              </a:cxn>
              <a:cxn ang="0">
                <a:pos x="310156460" y="47530111"/>
              </a:cxn>
              <a:cxn ang="0">
                <a:pos x="299294863" y="47530111"/>
              </a:cxn>
              <a:cxn ang="0">
                <a:pos x="294065441" y="47530111"/>
              </a:cxn>
              <a:cxn ang="0">
                <a:pos x="283203844" y="47530111"/>
              </a:cxn>
              <a:cxn ang="0">
                <a:pos x="277973787" y="52722545"/>
              </a:cxn>
              <a:cxn ang="0">
                <a:pos x="261882768" y="52722545"/>
              </a:cxn>
              <a:cxn ang="0">
                <a:pos x="251423922" y="52722545"/>
              </a:cxn>
              <a:cxn ang="0">
                <a:pos x="235332269" y="52722545"/>
              </a:cxn>
              <a:cxn ang="0">
                <a:pos x="219241249" y="57914979"/>
              </a:cxn>
              <a:cxn ang="0">
                <a:pos x="203150230" y="57914979"/>
              </a:cxn>
              <a:cxn ang="0">
                <a:pos x="165738768" y="63107414"/>
              </a:cxn>
              <a:cxn ang="0">
                <a:pos x="133556095" y="63107414"/>
              </a:cxn>
              <a:cxn ang="0">
                <a:pos x="107006230" y="68698634"/>
              </a:cxn>
              <a:cxn ang="0">
                <a:pos x="80053614" y="68698634"/>
              </a:cxn>
              <a:cxn ang="0">
                <a:pos x="53503115" y="68698634"/>
              </a:cxn>
              <a:cxn ang="0">
                <a:pos x="32182039" y="73891068"/>
              </a:cxn>
              <a:cxn ang="0">
                <a:pos x="16091019" y="79083502"/>
              </a:cxn>
              <a:cxn ang="0">
                <a:pos x="0" y="84275936"/>
              </a:cxn>
              <a:cxn ang="0">
                <a:pos x="0" y="68698634"/>
              </a:cxn>
              <a:cxn ang="0">
                <a:pos x="336706325" y="0"/>
              </a:cxn>
            </a:cxnLst>
            <a:rect l="l" t="t" r="r" b="b"/>
            <a:pathLst>
              <a:path w="851" h="211">
                <a:moveTo>
                  <a:pt x="837" y="0"/>
                </a:moveTo>
                <a:lnTo>
                  <a:pt x="851" y="39"/>
                </a:lnTo>
                <a:lnTo>
                  <a:pt x="851" y="79"/>
                </a:lnTo>
                <a:lnTo>
                  <a:pt x="851" y="92"/>
                </a:lnTo>
                <a:lnTo>
                  <a:pt x="837" y="105"/>
                </a:lnTo>
                <a:lnTo>
                  <a:pt x="824" y="119"/>
                </a:lnTo>
                <a:lnTo>
                  <a:pt x="811" y="119"/>
                </a:lnTo>
                <a:lnTo>
                  <a:pt x="797" y="119"/>
                </a:lnTo>
                <a:lnTo>
                  <a:pt x="771" y="119"/>
                </a:lnTo>
                <a:lnTo>
                  <a:pt x="744" y="119"/>
                </a:lnTo>
                <a:lnTo>
                  <a:pt x="731" y="119"/>
                </a:lnTo>
                <a:lnTo>
                  <a:pt x="704" y="119"/>
                </a:lnTo>
                <a:lnTo>
                  <a:pt x="691" y="132"/>
                </a:lnTo>
                <a:lnTo>
                  <a:pt x="651" y="132"/>
                </a:lnTo>
                <a:lnTo>
                  <a:pt x="625" y="132"/>
                </a:lnTo>
                <a:lnTo>
                  <a:pt x="585" y="132"/>
                </a:lnTo>
                <a:lnTo>
                  <a:pt x="545" y="145"/>
                </a:lnTo>
                <a:lnTo>
                  <a:pt x="505" y="145"/>
                </a:lnTo>
                <a:lnTo>
                  <a:pt x="412" y="158"/>
                </a:lnTo>
                <a:lnTo>
                  <a:pt x="332" y="158"/>
                </a:lnTo>
                <a:lnTo>
                  <a:pt x="266" y="172"/>
                </a:lnTo>
                <a:lnTo>
                  <a:pt x="199" y="172"/>
                </a:lnTo>
                <a:lnTo>
                  <a:pt x="133" y="172"/>
                </a:lnTo>
                <a:lnTo>
                  <a:pt x="80" y="185"/>
                </a:lnTo>
                <a:lnTo>
                  <a:pt x="40" y="198"/>
                </a:lnTo>
                <a:lnTo>
                  <a:pt x="0" y="211"/>
                </a:lnTo>
                <a:lnTo>
                  <a:pt x="0" y="172"/>
                </a:lnTo>
                <a:lnTo>
                  <a:pt x="837" y="0"/>
                </a:lnTo>
              </a:path>
            </a:pathLst>
          </a:custGeom>
          <a:solidFill>
            <a:srgbClr val="FF0000"/>
          </a:solidFill>
          <a:ln w="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97" name="Freeform 12"/>
          <p:cNvSpPr/>
          <p:nvPr/>
        </p:nvSpPr>
        <p:spPr bwMode="auto">
          <a:xfrm>
            <a:off x="5465763" y="2616200"/>
            <a:ext cx="1528762" cy="327025"/>
          </a:xfrm>
          <a:custGeom>
            <a:cxnLst>
              <a:cxn ang="0">
                <a:pos x="214783436" y="191191744"/>
              </a:cxn>
              <a:cxn ang="0">
                <a:pos x="171584155" y="201634996"/>
              </a:cxn>
              <a:cxn ang="0">
                <a:pos x="139689834" y="207258431"/>
              </a:cxn>
              <a:cxn ang="0">
                <a:pos x="118292249" y="207258431"/>
              </a:cxn>
              <a:cxn ang="0">
                <a:pos x="96491188" y="207258431"/>
              </a:cxn>
              <a:cxn ang="0">
                <a:pos x="64596231" y="201634996"/>
              </a:cxn>
              <a:cxn ang="0">
                <a:pos x="37546801" y="191191744"/>
              </a:cxn>
              <a:cxn ang="0">
                <a:pos x="21397585" y="180748492"/>
              </a:cxn>
              <a:cxn ang="0">
                <a:pos x="10900848" y="159460179"/>
              </a:cxn>
              <a:cxn ang="0">
                <a:pos x="0" y="138172499"/>
              </a:cxn>
              <a:cxn ang="0">
                <a:pos x="16149217" y="127327437"/>
              </a:cxn>
              <a:cxn ang="0">
                <a:pos x="53696018" y="127327437"/>
              </a:cxn>
              <a:cxn ang="0">
                <a:pos x="75093603" y="127327437"/>
              </a:cxn>
              <a:cxn ang="0">
                <a:pos x="96491188" y="122105811"/>
              </a:cxn>
              <a:cxn ang="0">
                <a:pos x="107391400" y="122105811"/>
              </a:cxn>
              <a:cxn ang="0">
                <a:pos x="118292249" y="116884185"/>
              </a:cxn>
              <a:cxn ang="0">
                <a:pos x="134037354" y="116884185"/>
              </a:cxn>
              <a:cxn ang="0">
                <a:pos x="155839050" y="111662559"/>
              </a:cxn>
              <a:cxn ang="0">
                <a:pos x="182485003" y="106440934"/>
              </a:cxn>
              <a:cxn ang="0">
                <a:pos x="214783436" y="100817498"/>
              </a:cxn>
              <a:cxn ang="0">
                <a:pos x="247081234" y="95595872"/>
              </a:cxn>
              <a:cxn ang="0">
                <a:pos x="289876404" y="85152620"/>
              </a:cxn>
              <a:cxn ang="0">
                <a:pos x="359721638" y="74307558"/>
              </a:cxn>
              <a:cxn ang="0">
                <a:pos x="445311342" y="58642681"/>
              </a:cxn>
              <a:cxn ang="0">
                <a:pos x="520404945" y="42576627"/>
              </a:cxn>
              <a:cxn ang="0">
                <a:pos x="590249544" y="32133375"/>
              </a:cxn>
              <a:cxn ang="0">
                <a:pos x="649193930" y="16066688"/>
              </a:cxn>
              <a:cxn ang="0">
                <a:pos x="702889948" y="10845062"/>
              </a:cxn>
              <a:cxn ang="0">
                <a:pos x="745685118" y="0"/>
              </a:cxn>
              <a:cxn ang="0">
                <a:pos x="788883764" y="0"/>
              </a:cxn>
              <a:cxn ang="0">
                <a:pos x="842579781" y="0"/>
              </a:cxn>
              <a:cxn ang="0">
                <a:pos x="901524168" y="10845062"/>
              </a:cxn>
              <a:cxn ang="0">
                <a:pos x="933821965" y="21288313"/>
              </a:cxn>
              <a:cxn ang="0">
                <a:pos x="955219550" y="32133375"/>
              </a:cxn>
              <a:cxn ang="0">
                <a:pos x="965716287" y="42576627"/>
              </a:cxn>
              <a:cxn ang="0">
                <a:pos x="971368767" y="58642681"/>
              </a:cxn>
              <a:cxn ang="0">
                <a:pos x="971368767" y="74307558"/>
              </a:cxn>
              <a:cxn ang="0">
                <a:pos x="965716287" y="85152620"/>
              </a:cxn>
              <a:cxn ang="0">
                <a:pos x="960467918" y="95595872"/>
              </a:cxn>
              <a:cxn ang="0">
                <a:pos x="949567706" y="100817498"/>
              </a:cxn>
              <a:cxn ang="0">
                <a:pos x="928170121" y="106440934"/>
              </a:cxn>
              <a:cxn ang="0">
                <a:pos x="906772536" y="106440934"/>
              </a:cxn>
              <a:cxn ang="0">
                <a:pos x="880126583" y="111662559"/>
              </a:cxn>
              <a:cxn ang="0">
                <a:pos x="842579781" y="111662559"/>
              </a:cxn>
              <a:cxn ang="0">
                <a:pos x="799380500" y="111662559"/>
              </a:cxn>
              <a:cxn ang="0">
                <a:pos x="745685118" y="111662559"/>
              </a:cxn>
              <a:cxn ang="0">
                <a:pos x="676243995" y="122105811"/>
              </a:cxn>
              <a:cxn ang="0">
                <a:pos x="590249544" y="127327437"/>
              </a:cxn>
              <a:cxn ang="0">
                <a:pos x="499007360" y="138172499"/>
              </a:cxn>
              <a:cxn ang="0">
                <a:pos x="413013544" y="153837377"/>
              </a:cxn>
              <a:cxn ang="0">
                <a:pos x="337919942" y="164681805"/>
              </a:cxn>
              <a:cxn ang="0">
                <a:pos x="273727187" y="180748492"/>
              </a:cxn>
            </a:cxnLst>
            <a:rect l="l" t="t" r="r" b="b"/>
            <a:pathLst>
              <a:path w="2406" h="516">
                <a:moveTo>
                  <a:pt x="598" y="463"/>
                </a:moveTo>
                <a:lnTo>
                  <a:pt x="532" y="476"/>
                </a:lnTo>
                <a:lnTo>
                  <a:pt x="479" y="489"/>
                </a:lnTo>
                <a:lnTo>
                  <a:pt x="425" y="502"/>
                </a:lnTo>
                <a:lnTo>
                  <a:pt x="386" y="502"/>
                </a:lnTo>
                <a:lnTo>
                  <a:pt x="346" y="516"/>
                </a:lnTo>
                <a:lnTo>
                  <a:pt x="319" y="516"/>
                </a:lnTo>
                <a:lnTo>
                  <a:pt x="293" y="516"/>
                </a:lnTo>
                <a:lnTo>
                  <a:pt x="266" y="516"/>
                </a:lnTo>
                <a:lnTo>
                  <a:pt x="239" y="516"/>
                </a:lnTo>
                <a:lnTo>
                  <a:pt x="200" y="516"/>
                </a:lnTo>
                <a:lnTo>
                  <a:pt x="160" y="502"/>
                </a:lnTo>
                <a:lnTo>
                  <a:pt x="107" y="489"/>
                </a:lnTo>
                <a:lnTo>
                  <a:pt x="93" y="476"/>
                </a:lnTo>
                <a:lnTo>
                  <a:pt x="67" y="463"/>
                </a:lnTo>
                <a:lnTo>
                  <a:pt x="53" y="450"/>
                </a:lnTo>
                <a:lnTo>
                  <a:pt x="40" y="423"/>
                </a:lnTo>
                <a:lnTo>
                  <a:pt x="27" y="397"/>
                </a:lnTo>
                <a:lnTo>
                  <a:pt x="13" y="383"/>
                </a:lnTo>
                <a:lnTo>
                  <a:pt x="0" y="344"/>
                </a:lnTo>
                <a:lnTo>
                  <a:pt x="0" y="317"/>
                </a:lnTo>
                <a:lnTo>
                  <a:pt x="40" y="317"/>
                </a:lnTo>
                <a:lnTo>
                  <a:pt x="80" y="317"/>
                </a:lnTo>
                <a:lnTo>
                  <a:pt x="133" y="317"/>
                </a:lnTo>
                <a:lnTo>
                  <a:pt x="160" y="317"/>
                </a:lnTo>
                <a:lnTo>
                  <a:pt x="186" y="317"/>
                </a:lnTo>
                <a:lnTo>
                  <a:pt x="213" y="304"/>
                </a:lnTo>
                <a:lnTo>
                  <a:pt x="239" y="304"/>
                </a:lnTo>
                <a:lnTo>
                  <a:pt x="253" y="304"/>
                </a:lnTo>
                <a:lnTo>
                  <a:pt x="266" y="304"/>
                </a:lnTo>
                <a:lnTo>
                  <a:pt x="279" y="304"/>
                </a:lnTo>
                <a:lnTo>
                  <a:pt x="293" y="291"/>
                </a:lnTo>
                <a:lnTo>
                  <a:pt x="306" y="291"/>
                </a:lnTo>
                <a:lnTo>
                  <a:pt x="332" y="291"/>
                </a:lnTo>
                <a:lnTo>
                  <a:pt x="359" y="278"/>
                </a:lnTo>
                <a:lnTo>
                  <a:pt x="386" y="278"/>
                </a:lnTo>
                <a:lnTo>
                  <a:pt x="412" y="278"/>
                </a:lnTo>
                <a:lnTo>
                  <a:pt x="452" y="265"/>
                </a:lnTo>
                <a:lnTo>
                  <a:pt x="479" y="265"/>
                </a:lnTo>
                <a:lnTo>
                  <a:pt x="532" y="251"/>
                </a:lnTo>
                <a:lnTo>
                  <a:pt x="572" y="251"/>
                </a:lnTo>
                <a:lnTo>
                  <a:pt x="612" y="238"/>
                </a:lnTo>
                <a:lnTo>
                  <a:pt x="665" y="225"/>
                </a:lnTo>
                <a:lnTo>
                  <a:pt x="718" y="212"/>
                </a:lnTo>
                <a:lnTo>
                  <a:pt x="784" y="212"/>
                </a:lnTo>
                <a:lnTo>
                  <a:pt x="891" y="185"/>
                </a:lnTo>
                <a:lnTo>
                  <a:pt x="997" y="172"/>
                </a:lnTo>
                <a:lnTo>
                  <a:pt x="1103" y="146"/>
                </a:lnTo>
                <a:lnTo>
                  <a:pt x="1196" y="132"/>
                </a:lnTo>
                <a:lnTo>
                  <a:pt x="1289" y="106"/>
                </a:lnTo>
                <a:lnTo>
                  <a:pt x="1382" y="93"/>
                </a:lnTo>
                <a:lnTo>
                  <a:pt x="1462" y="80"/>
                </a:lnTo>
                <a:lnTo>
                  <a:pt x="1542" y="66"/>
                </a:lnTo>
                <a:lnTo>
                  <a:pt x="1608" y="40"/>
                </a:lnTo>
                <a:lnTo>
                  <a:pt x="1675" y="27"/>
                </a:lnTo>
                <a:lnTo>
                  <a:pt x="1741" y="27"/>
                </a:lnTo>
                <a:lnTo>
                  <a:pt x="1794" y="13"/>
                </a:lnTo>
                <a:lnTo>
                  <a:pt x="1847" y="0"/>
                </a:lnTo>
                <a:lnTo>
                  <a:pt x="1901" y="0"/>
                </a:lnTo>
                <a:lnTo>
                  <a:pt x="1954" y="0"/>
                </a:lnTo>
                <a:lnTo>
                  <a:pt x="1994" y="0"/>
                </a:lnTo>
                <a:lnTo>
                  <a:pt x="2087" y="0"/>
                </a:lnTo>
                <a:lnTo>
                  <a:pt x="2153" y="13"/>
                </a:lnTo>
                <a:lnTo>
                  <a:pt x="2233" y="27"/>
                </a:lnTo>
                <a:lnTo>
                  <a:pt x="2286" y="40"/>
                </a:lnTo>
                <a:lnTo>
                  <a:pt x="2313" y="53"/>
                </a:lnTo>
                <a:lnTo>
                  <a:pt x="2339" y="66"/>
                </a:lnTo>
                <a:lnTo>
                  <a:pt x="2366" y="80"/>
                </a:lnTo>
                <a:lnTo>
                  <a:pt x="2379" y="93"/>
                </a:lnTo>
                <a:lnTo>
                  <a:pt x="2392" y="106"/>
                </a:lnTo>
                <a:lnTo>
                  <a:pt x="2406" y="119"/>
                </a:lnTo>
                <a:lnTo>
                  <a:pt x="2406" y="146"/>
                </a:lnTo>
                <a:lnTo>
                  <a:pt x="2406" y="159"/>
                </a:lnTo>
                <a:lnTo>
                  <a:pt x="2406" y="185"/>
                </a:lnTo>
                <a:lnTo>
                  <a:pt x="2406" y="198"/>
                </a:lnTo>
                <a:lnTo>
                  <a:pt x="2392" y="212"/>
                </a:lnTo>
                <a:lnTo>
                  <a:pt x="2392" y="225"/>
                </a:lnTo>
                <a:lnTo>
                  <a:pt x="2379" y="238"/>
                </a:lnTo>
                <a:lnTo>
                  <a:pt x="2366" y="238"/>
                </a:lnTo>
                <a:lnTo>
                  <a:pt x="2352" y="251"/>
                </a:lnTo>
                <a:lnTo>
                  <a:pt x="2326" y="251"/>
                </a:lnTo>
                <a:lnTo>
                  <a:pt x="2299" y="265"/>
                </a:lnTo>
                <a:lnTo>
                  <a:pt x="2286" y="265"/>
                </a:lnTo>
                <a:lnTo>
                  <a:pt x="2246" y="265"/>
                </a:lnTo>
                <a:lnTo>
                  <a:pt x="2220" y="278"/>
                </a:lnTo>
                <a:lnTo>
                  <a:pt x="2180" y="278"/>
                </a:lnTo>
                <a:lnTo>
                  <a:pt x="2140" y="278"/>
                </a:lnTo>
                <a:lnTo>
                  <a:pt x="2087" y="278"/>
                </a:lnTo>
                <a:lnTo>
                  <a:pt x="2047" y="278"/>
                </a:lnTo>
                <a:lnTo>
                  <a:pt x="1980" y="278"/>
                </a:lnTo>
                <a:lnTo>
                  <a:pt x="1927" y="278"/>
                </a:lnTo>
                <a:lnTo>
                  <a:pt x="1847" y="278"/>
                </a:lnTo>
                <a:lnTo>
                  <a:pt x="1768" y="291"/>
                </a:lnTo>
                <a:lnTo>
                  <a:pt x="1675" y="304"/>
                </a:lnTo>
                <a:lnTo>
                  <a:pt x="1582" y="304"/>
                </a:lnTo>
                <a:lnTo>
                  <a:pt x="1462" y="317"/>
                </a:lnTo>
                <a:lnTo>
                  <a:pt x="1356" y="331"/>
                </a:lnTo>
                <a:lnTo>
                  <a:pt x="1236" y="344"/>
                </a:lnTo>
                <a:lnTo>
                  <a:pt x="1130" y="370"/>
                </a:lnTo>
                <a:lnTo>
                  <a:pt x="1023" y="383"/>
                </a:lnTo>
                <a:lnTo>
                  <a:pt x="930" y="397"/>
                </a:lnTo>
                <a:lnTo>
                  <a:pt x="837" y="410"/>
                </a:lnTo>
                <a:lnTo>
                  <a:pt x="744" y="423"/>
                </a:lnTo>
                <a:lnTo>
                  <a:pt x="678" y="450"/>
                </a:lnTo>
                <a:lnTo>
                  <a:pt x="598" y="463"/>
                </a:lnTo>
              </a:path>
            </a:pathLst>
          </a:custGeom>
          <a:solidFill>
            <a:srgbClr val="FF0000"/>
          </a:solidFill>
          <a:ln w="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98" name="Freeform 13"/>
          <p:cNvSpPr/>
          <p:nvPr/>
        </p:nvSpPr>
        <p:spPr bwMode="auto">
          <a:xfrm>
            <a:off x="6040438" y="2439988"/>
            <a:ext cx="244475" cy="1509712"/>
          </a:xfrm>
          <a:custGeom>
            <a:cxnLst>
              <a:cxn ang="0">
                <a:pos x="107257850" y="10479738"/>
              </a:cxn>
              <a:cxn ang="0">
                <a:pos x="139112625" y="26601532"/>
              </a:cxn>
              <a:cxn ang="0">
                <a:pos x="149999700" y="42320821"/>
              </a:cxn>
              <a:cxn ang="0">
                <a:pos x="155241625" y="69325493"/>
              </a:cxn>
              <a:cxn ang="0">
                <a:pos x="149999700" y="116885865"/>
              </a:cxn>
              <a:cxn ang="0">
                <a:pos x="139112625" y="180971806"/>
              </a:cxn>
              <a:cxn ang="0">
                <a:pos x="133870700" y="228935318"/>
              </a:cxn>
              <a:cxn ang="0">
                <a:pos x="128628775" y="271659279"/>
              </a:cxn>
              <a:cxn ang="0">
                <a:pos x="128628775" y="298260810"/>
              </a:cxn>
              <a:cxn ang="0">
                <a:pos x="128628775" y="335342080"/>
              </a:cxn>
              <a:cxn ang="0">
                <a:pos x="128628775" y="383305592"/>
              </a:cxn>
              <a:cxn ang="0">
                <a:pos x="133870700" y="447391533"/>
              </a:cxn>
              <a:cxn ang="0">
                <a:pos x="133870700" y="521956577"/>
              </a:cxn>
              <a:cxn ang="0">
                <a:pos x="139112625" y="607001359"/>
              </a:cxn>
              <a:cxn ang="0">
                <a:pos x="139112625" y="686805954"/>
              </a:cxn>
              <a:cxn ang="0">
                <a:pos x="139112625" y="750891895"/>
              </a:cxn>
              <a:cxn ang="0">
                <a:pos x="133870700" y="804094958"/>
              </a:cxn>
              <a:cxn ang="0">
                <a:pos x="128628775" y="846818919"/>
              </a:cxn>
              <a:cxn ang="0">
                <a:pos x="123386850" y="894782431"/>
              </a:cxn>
              <a:cxn ang="0">
                <a:pos x="112499775" y="937103252"/>
              </a:cxn>
              <a:cxn ang="0">
                <a:pos x="96370775" y="953225681"/>
              </a:cxn>
              <a:cxn ang="0">
                <a:pos x="74999850" y="953225681"/>
              </a:cxn>
              <a:cxn ang="0">
                <a:pos x="58870850" y="931863701"/>
              </a:cxn>
              <a:cxn ang="0">
                <a:pos x="37499925" y="894782431"/>
              </a:cxn>
              <a:cxn ang="0">
                <a:pos x="26612850" y="857298657"/>
              </a:cxn>
              <a:cxn ang="0">
                <a:pos x="16129000" y="830696490"/>
              </a:cxn>
              <a:cxn ang="0">
                <a:pos x="16129000" y="814977836"/>
              </a:cxn>
              <a:cxn ang="0">
                <a:pos x="21370925" y="787973164"/>
              </a:cxn>
              <a:cxn ang="0">
                <a:pos x="21370925" y="750891895"/>
              </a:cxn>
              <a:cxn ang="0">
                <a:pos x="26612850" y="719050177"/>
              </a:cxn>
              <a:cxn ang="0">
                <a:pos x="32258000" y="676326851"/>
              </a:cxn>
              <a:cxn ang="0">
                <a:pos x="32258000" y="617883601"/>
              </a:cxn>
              <a:cxn ang="0">
                <a:pos x="37499925" y="543318557"/>
              </a:cxn>
              <a:cxn ang="0">
                <a:pos x="37499925" y="452631085"/>
              </a:cxn>
              <a:cxn ang="0">
                <a:pos x="37499925" y="351463874"/>
              </a:cxn>
              <a:cxn ang="0">
                <a:pos x="37499925" y="260776401"/>
              </a:cxn>
              <a:cxn ang="0">
                <a:pos x="37499925" y="186211357"/>
              </a:cxn>
              <a:cxn ang="0">
                <a:pos x="32258000" y="133008294"/>
              </a:cxn>
              <a:cxn ang="0">
                <a:pos x="26612850" y="95927024"/>
              </a:cxn>
              <a:cxn ang="0">
                <a:pos x="21370925" y="79805230"/>
              </a:cxn>
              <a:cxn ang="0">
                <a:pos x="0" y="42320821"/>
              </a:cxn>
              <a:cxn ang="0">
                <a:pos x="10483850" y="10479738"/>
              </a:cxn>
              <a:cxn ang="0">
                <a:pos x="32258000" y="0"/>
              </a:cxn>
              <a:cxn ang="0">
                <a:pos x="74999850" y="5239551"/>
              </a:cxn>
            </a:cxnLst>
            <a:rect l="l" t="t" r="r" b="b"/>
            <a:pathLst>
              <a:path w="385" h="2378">
                <a:moveTo>
                  <a:pt x="186" y="13"/>
                </a:moveTo>
                <a:lnTo>
                  <a:pt x="226" y="13"/>
                </a:lnTo>
                <a:lnTo>
                  <a:pt x="266" y="26"/>
                </a:lnTo>
                <a:lnTo>
                  <a:pt x="292" y="39"/>
                </a:lnTo>
                <a:lnTo>
                  <a:pt x="319" y="39"/>
                </a:lnTo>
                <a:lnTo>
                  <a:pt x="345" y="66"/>
                </a:lnTo>
                <a:lnTo>
                  <a:pt x="359" y="66"/>
                </a:lnTo>
                <a:lnTo>
                  <a:pt x="372" y="92"/>
                </a:lnTo>
                <a:lnTo>
                  <a:pt x="372" y="105"/>
                </a:lnTo>
                <a:lnTo>
                  <a:pt x="385" y="119"/>
                </a:lnTo>
                <a:lnTo>
                  <a:pt x="385" y="145"/>
                </a:lnTo>
                <a:lnTo>
                  <a:pt x="385" y="172"/>
                </a:lnTo>
                <a:lnTo>
                  <a:pt x="385" y="211"/>
                </a:lnTo>
                <a:lnTo>
                  <a:pt x="385" y="251"/>
                </a:lnTo>
                <a:lnTo>
                  <a:pt x="372" y="290"/>
                </a:lnTo>
                <a:lnTo>
                  <a:pt x="372" y="343"/>
                </a:lnTo>
                <a:lnTo>
                  <a:pt x="359" y="396"/>
                </a:lnTo>
                <a:lnTo>
                  <a:pt x="345" y="449"/>
                </a:lnTo>
                <a:lnTo>
                  <a:pt x="345" y="489"/>
                </a:lnTo>
                <a:lnTo>
                  <a:pt x="332" y="528"/>
                </a:lnTo>
                <a:lnTo>
                  <a:pt x="332" y="568"/>
                </a:lnTo>
                <a:lnTo>
                  <a:pt x="332" y="608"/>
                </a:lnTo>
                <a:lnTo>
                  <a:pt x="319" y="647"/>
                </a:lnTo>
                <a:lnTo>
                  <a:pt x="319" y="674"/>
                </a:lnTo>
                <a:lnTo>
                  <a:pt x="319" y="700"/>
                </a:lnTo>
                <a:lnTo>
                  <a:pt x="319" y="727"/>
                </a:lnTo>
                <a:lnTo>
                  <a:pt x="319" y="740"/>
                </a:lnTo>
                <a:lnTo>
                  <a:pt x="319" y="766"/>
                </a:lnTo>
                <a:lnTo>
                  <a:pt x="319" y="793"/>
                </a:lnTo>
                <a:lnTo>
                  <a:pt x="319" y="832"/>
                </a:lnTo>
                <a:lnTo>
                  <a:pt x="319" y="859"/>
                </a:lnTo>
                <a:lnTo>
                  <a:pt x="319" y="912"/>
                </a:lnTo>
                <a:lnTo>
                  <a:pt x="319" y="951"/>
                </a:lnTo>
                <a:lnTo>
                  <a:pt x="332" y="1004"/>
                </a:lnTo>
                <a:lnTo>
                  <a:pt x="332" y="1044"/>
                </a:lnTo>
                <a:lnTo>
                  <a:pt x="332" y="1110"/>
                </a:lnTo>
                <a:lnTo>
                  <a:pt x="332" y="1163"/>
                </a:lnTo>
                <a:lnTo>
                  <a:pt x="332" y="1229"/>
                </a:lnTo>
                <a:lnTo>
                  <a:pt x="332" y="1295"/>
                </a:lnTo>
                <a:lnTo>
                  <a:pt x="332" y="1374"/>
                </a:lnTo>
                <a:lnTo>
                  <a:pt x="332" y="1440"/>
                </a:lnTo>
                <a:lnTo>
                  <a:pt x="345" y="1506"/>
                </a:lnTo>
                <a:lnTo>
                  <a:pt x="345" y="1572"/>
                </a:lnTo>
                <a:lnTo>
                  <a:pt x="345" y="1638"/>
                </a:lnTo>
                <a:lnTo>
                  <a:pt x="345" y="1704"/>
                </a:lnTo>
                <a:lnTo>
                  <a:pt x="345" y="1757"/>
                </a:lnTo>
                <a:lnTo>
                  <a:pt x="345" y="1810"/>
                </a:lnTo>
                <a:lnTo>
                  <a:pt x="345" y="1863"/>
                </a:lnTo>
                <a:lnTo>
                  <a:pt x="332" y="1916"/>
                </a:lnTo>
                <a:lnTo>
                  <a:pt x="332" y="1955"/>
                </a:lnTo>
                <a:lnTo>
                  <a:pt x="332" y="1995"/>
                </a:lnTo>
                <a:lnTo>
                  <a:pt x="332" y="2035"/>
                </a:lnTo>
                <a:lnTo>
                  <a:pt x="332" y="2074"/>
                </a:lnTo>
                <a:lnTo>
                  <a:pt x="319" y="2101"/>
                </a:lnTo>
                <a:lnTo>
                  <a:pt x="319" y="2140"/>
                </a:lnTo>
                <a:lnTo>
                  <a:pt x="319" y="2167"/>
                </a:lnTo>
                <a:lnTo>
                  <a:pt x="306" y="2220"/>
                </a:lnTo>
                <a:lnTo>
                  <a:pt x="306" y="2259"/>
                </a:lnTo>
                <a:lnTo>
                  <a:pt x="292" y="2286"/>
                </a:lnTo>
                <a:lnTo>
                  <a:pt x="279" y="2325"/>
                </a:lnTo>
                <a:lnTo>
                  <a:pt x="266" y="2339"/>
                </a:lnTo>
                <a:lnTo>
                  <a:pt x="252" y="2365"/>
                </a:lnTo>
                <a:lnTo>
                  <a:pt x="239" y="2365"/>
                </a:lnTo>
                <a:lnTo>
                  <a:pt x="226" y="2378"/>
                </a:lnTo>
                <a:lnTo>
                  <a:pt x="213" y="2365"/>
                </a:lnTo>
                <a:lnTo>
                  <a:pt x="186" y="2365"/>
                </a:lnTo>
                <a:lnTo>
                  <a:pt x="173" y="2352"/>
                </a:lnTo>
                <a:lnTo>
                  <a:pt x="159" y="2339"/>
                </a:lnTo>
                <a:lnTo>
                  <a:pt x="146" y="2312"/>
                </a:lnTo>
                <a:lnTo>
                  <a:pt x="133" y="2286"/>
                </a:lnTo>
                <a:lnTo>
                  <a:pt x="119" y="2259"/>
                </a:lnTo>
                <a:lnTo>
                  <a:pt x="93" y="2220"/>
                </a:lnTo>
                <a:lnTo>
                  <a:pt x="93" y="2193"/>
                </a:lnTo>
                <a:lnTo>
                  <a:pt x="80" y="2167"/>
                </a:lnTo>
                <a:lnTo>
                  <a:pt x="66" y="2127"/>
                </a:lnTo>
                <a:lnTo>
                  <a:pt x="53" y="2101"/>
                </a:lnTo>
                <a:lnTo>
                  <a:pt x="53" y="2088"/>
                </a:lnTo>
                <a:lnTo>
                  <a:pt x="40" y="2061"/>
                </a:lnTo>
                <a:lnTo>
                  <a:pt x="40" y="2048"/>
                </a:lnTo>
                <a:lnTo>
                  <a:pt x="40" y="2035"/>
                </a:lnTo>
                <a:lnTo>
                  <a:pt x="40" y="2022"/>
                </a:lnTo>
                <a:lnTo>
                  <a:pt x="40" y="2008"/>
                </a:lnTo>
                <a:lnTo>
                  <a:pt x="40" y="1982"/>
                </a:lnTo>
                <a:lnTo>
                  <a:pt x="53" y="1955"/>
                </a:lnTo>
                <a:lnTo>
                  <a:pt x="53" y="1929"/>
                </a:lnTo>
                <a:lnTo>
                  <a:pt x="53" y="1903"/>
                </a:lnTo>
                <a:lnTo>
                  <a:pt x="53" y="1863"/>
                </a:lnTo>
                <a:lnTo>
                  <a:pt x="66" y="1823"/>
                </a:lnTo>
                <a:lnTo>
                  <a:pt x="66" y="1810"/>
                </a:lnTo>
                <a:lnTo>
                  <a:pt x="66" y="1784"/>
                </a:lnTo>
                <a:lnTo>
                  <a:pt x="66" y="1744"/>
                </a:lnTo>
                <a:lnTo>
                  <a:pt x="80" y="1718"/>
                </a:lnTo>
                <a:lnTo>
                  <a:pt x="80" y="1678"/>
                </a:lnTo>
                <a:lnTo>
                  <a:pt x="80" y="1625"/>
                </a:lnTo>
                <a:lnTo>
                  <a:pt x="80" y="1585"/>
                </a:lnTo>
                <a:lnTo>
                  <a:pt x="80" y="1533"/>
                </a:lnTo>
                <a:lnTo>
                  <a:pt x="80" y="1480"/>
                </a:lnTo>
                <a:lnTo>
                  <a:pt x="93" y="1414"/>
                </a:lnTo>
                <a:lnTo>
                  <a:pt x="93" y="1348"/>
                </a:lnTo>
                <a:lnTo>
                  <a:pt x="93" y="1282"/>
                </a:lnTo>
                <a:lnTo>
                  <a:pt x="93" y="1202"/>
                </a:lnTo>
                <a:lnTo>
                  <a:pt x="93" y="1123"/>
                </a:lnTo>
                <a:lnTo>
                  <a:pt x="93" y="1044"/>
                </a:lnTo>
                <a:lnTo>
                  <a:pt x="93" y="964"/>
                </a:lnTo>
                <a:lnTo>
                  <a:pt x="93" y="872"/>
                </a:lnTo>
                <a:lnTo>
                  <a:pt x="93" y="793"/>
                </a:lnTo>
                <a:lnTo>
                  <a:pt x="93" y="713"/>
                </a:lnTo>
                <a:lnTo>
                  <a:pt x="93" y="647"/>
                </a:lnTo>
                <a:lnTo>
                  <a:pt x="93" y="581"/>
                </a:lnTo>
                <a:lnTo>
                  <a:pt x="93" y="528"/>
                </a:lnTo>
                <a:lnTo>
                  <a:pt x="93" y="462"/>
                </a:lnTo>
                <a:lnTo>
                  <a:pt x="93" y="423"/>
                </a:lnTo>
                <a:lnTo>
                  <a:pt x="80" y="370"/>
                </a:lnTo>
                <a:lnTo>
                  <a:pt x="80" y="330"/>
                </a:lnTo>
                <a:lnTo>
                  <a:pt x="80" y="290"/>
                </a:lnTo>
                <a:lnTo>
                  <a:pt x="66" y="264"/>
                </a:lnTo>
                <a:lnTo>
                  <a:pt x="66" y="238"/>
                </a:lnTo>
                <a:lnTo>
                  <a:pt x="66" y="224"/>
                </a:lnTo>
                <a:lnTo>
                  <a:pt x="53" y="211"/>
                </a:lnTo>
                <a:lnTo>
                  <a:pt x="53" y="198"/>
                </a:lnTo>
                <a:lnTo>
                  <a:pt x="26" y="172"/>
                </a:lnTo>
                <a:lnTo>
                  <a:pt x="13" y="132"/>
                </a:lnTo>
                <a:lnTo>
                  <a:pt x="0" y="105"/>
                </a:lnTo>
                <a:lnTo>
                  <a:pt x="0" y="66"/>
                </a:lnTo>
                <a:lnTo>
                  <a:pt x="13" y="39"/>
                </a:lnTo>
                <a:lnTo>
                  <a:pt x="26" y="26"/>
                </a:lnTo>
                <a:lnTo>
                  <a:pt x="40" y="13"/>
                </a:lnTo>
                <a:lnTo>
                  <a:pt x="53" y="13"/>
                </a:lnTo>
                <a:lnTo>
                  <a:pt x="80" y="0"/>
                </a:lnTo>
                <a:lnTo>
                  <a:pt x="106" y="0"/>
                </a:lnTo>
                <a:lnTo>
                  <a:pt x="146" y="0"/>
                </a:lnTo>
                <a:lnTo>
                  <a:pt x="186" y="13"/>
                </a:lnTo>
              </a:path>
            </a:pathLst>
          </a:custGeom>
          <a:solidFill>
            <a:srgbClr val="FF0000"/>
          </a:solidFill>
          <a:ln w="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99" name="Freeform 14"/>
          <p:cNvSpPr/>
          <p:nvPr/>
        </p:nvSpPr>
        <p:spPr bwMode="auto">
          <a:xfrm>
            <a:off x="6175375" y="2792413"/>
            <a:ext cx="1020763" cy="754062"/>
          </a:xfrm>
          <a:custGeom>
            <a:cxnLst>
              <a:cxn ang="0">
                <a:pos x="31834729" y="106182584"/>
              </a:cxn>
              <a:cxn ang="0">
                <a:pos x="10477421" y="69179639"/>
              </a:cxn>
              <a:cxn ang="0">
                <a:pos x="0" y="37002945"/>
              </a:cxn>
              <a:cxn ang="0">
                <a:pos x="5238393" y="10457299"/>
              </a:cxn>
              <a:cxn ang="0">
                <a:pos x="47954278" y="26545646"/>
              </a:cxn>
              <a:cxn ang="0">
                <a:pos x="117668328" y="90094237"/>
              </a:cxn>
              <a:cxn ang="0">
                <a:pos x="181741520" y="143588245"/>
              </a:cxn>
              <a:cxn ang="0">
                <a:pos x="240978784" y="185820156"/>
              </a:cxn>
              <a:cxn ang="0">
                <a:pos x="326409283" y="244542497"/>
              </a:cxn>
              <a:cxn ang="0">
                <a:pos x="444481345" y="308091088"/>
              </a:cxn>
              <a:cxn ang="0">
                <a:pos x="529911845" y="345496114"/>
              </a:cxn>
              <a:cxn ang="0">
                <a:pos x="556911280" y="361182380"/>
              </a:cxn>
              <a:cxn ang="0">
                <a:pos x="583507616" y="372042395"/>
              </a:cxn>
              <a:cxn ang="0">
                <a:pos x="604864923" y="382499694"/>
              </a:cxn>
              <a:cxn ang="0">
                <a:pos x="620983837" y="393359074"/>
              </a:cxn>
              <a:cxn ang="0">
                <a:pos x="637102751" y="403816373"/>
              </a:cxn>
              <a:cxn ang="0">
                <a:pos x="647983272" y="414273672"/>
              </a:cxn>
              <a:cxn ang="0">
                <a:pos x="647983272" y="425133687"/>
              </a:cxn>
              <a:cxn ang="0">
                <a:pos x="637102751" y="441222034"/>
              </a:cxn>
              <a:cxn ang="0">
                <a:pos x="610506416" y="446450366"/>
              </a:cxn>
              <a:cxn ang="0">
                <a:pos x="573030194" y="456907665"/>
              </a:cxn>
              <a:cxn ang="0">
                <a:pos x="529911845" y="467767680"/>
              </a:cxn>
              <a:cxn ang="0">
                <a:pos x="487196595" y="472996012"/>
              </a:cxn>
              <a:cxn ang="0">
                <a:pos x="449719739" y="472996012"/>
              </a:cxn>
              <a:cxn ang="0">
                <a:pos x="417481910" y="478224979"/>
              </a:cxn>
              <a:cxn ang="0">
                <a:pos x="401362996" y="472996012"/>
              </a:cxn>
              <a:cxn ang="0">
                <a:pos x="385244082" y="467767680"/>
              </a:cxn>
              <a:cxn ang="0">
                <a:pos x="369527632" y="462136632"/>
              </a:cxn>
              <a:cxn ang="0">
                <a:pos x="353408718" y="446450366"/>
              </a:cxn>
              <a:cxn ang="0">
                <a:pos x="326409283" y="430362019"/>
              </a:cxn>
              <a:cxn ang="0">
                <a:pos x="305051975" y="409045340"/>
              </a:cxn>
              <a:cxn ang="0">
                <a:pos x="278455640" y="382499694"/>
              </a:cxn>
              <a:cxn ang="0">
                <a:pos x="251456205" y="355954048"/>
              </a:cxn>
              <a:cxn ang="0">
                <a:pos x="203501927" y="308091088"/>
              </a:cxn>
              <a:cxn ang="0">
                <a:pos x="149906791" y="244542497"/>
              </a:cxn>
              <a:cxn ang="0">
                <a:pos x="101549414" y="191048489"/>
              </a:cxn>
              <a:cxn ang="0">
                <a:pos x="64073192" y="148816577"/>
              </a:cxn>
            </a:cxnLst>
            <a:rect l="l" t="t" r="r" b="b"/>
            <a:pathLst>
              <a:path w="1608" h="1189">
                <a:moveTo>
                  <a:pt x="106" y="317"/>
                </a:moveTo>
                <a:lnTo>
                  <a:pt x="79" y="264"/>
                </a:lnTo>
                <a:lnTo>
                  <a:pt x="53" y="224"/>
                </a:lnTo>
                <a:lnTo>
                  <a:pt x="26" y="172"/>
                </a:lnTo>
                <a:lnTo>
                  <a:pt x="13" y="132"/>
                </a:lnTo>
                <a:lnTo>
                  <a:pt x="0" y="92"/>
                </a:lnTo>
                <a:lnTo>
                  <a:pt x="0" y="53"/>
                </a:lnTo>
                <a:lnTo>
                  <a:pt x="13" y="26"/>
                </a:lnTo>
                <a:lnTo>
                  <a:pt x="26" y="0"/>
                </a:lnTo>
                <a:lnTo>
                  <a:pt x="119" y="66"/>
                </a:lnTo>
                <a:lnTo>
                  <a:pt x="212" y="145"/>
                </a:lnTo>
                <a:lnTo>
                  <a:pt x="292" y="224"/>
                </a:lnTo>
                <a:lnTo>
                  <a:pt x="372" y="290"/>
                </a:lnTo>
                <a:lnTo>
                  <a:pt x="451" y="357"/>
                </a:lnTo>
                <a:lnTo>
                  <a:pt x="531" y="409"/>
                </a:lnTo>
                <a:lnTo>
                  <a:pt x="598" y="462"/>
                </a:lnTo>
                <a:lnTo>
                  <a:pt x="664" y="515"/>
                </a:lnTo>
                <a:lnTo>
                  <a:pt x="810" y="608"/>
                </a:lnTo>
                <a:lnTo>
                  <a:pt x="956" y="687"/>
                </a:lnTo>
                <a:lnTo>
                  <a:pt x="1103" y="766"/>
                </a:lnTo>
                <a:lnTo>
                  <a:pt x="1275" y="845"/>
                </a:lnTo>
                <a:lnTo>
                  <a:pt x="1315" y="859"/>
                </a:lnTo>
                <a:lnTo>
                  <a:pt x="1355" y="885"/>
                </a:lnTo>
                <a:lnTo>
                  <a:pt x="1382" y="898"/>
                </a:lnTo>
                <a:lnTo>
                  <a:pt x="1422" y="912"/>
                </a:lnTo>
                <a:lnTo>
                  <a:pt x="1448" y="925"/>
                </a:lnTo>
                <a:lnTo>
                  <a:pt x="1475" y="938"/>
                </a:lnTo>
                <a:lnTo>
                  <a:pt x="1501" y="951"/>
                </a:lnTo>
                <a:lnTo>
                  <a:pt x="1528" y="964"/>
                </a:lnTo>
                <a:lnTo>
                  <a:pt x="1541" y="978"/>
                </a:lnTo>
                <a:lnTo>
                  <a:pt x="1568" y="991"/>
                </a:lnTo>
                <a:lnTo>
                  <a:pt x="1581" y="1004"/>
                </a:lnTo>
                <a:lnTo>
                  <a:pt x="1594" y="1017"/>
                </a:lnTo>
                <a:lnTo>
                  <a:pt x="1608" y="1030"/>
                </a:lnTo>
                <a:lnTo>
                  <a:pt x="1608" y="1044"/>
                </a:lnTo>
                <a:lnTo>
                  <a:pt x="1608" y="1057"/>
                </a:lnTo>
                <a:lnTo>
                  <a:pt x="1594" y="1070"/>
                </a:lnTo>
                <a:lnTo>
                  <a:pt x="1581" y="1097"/>
                </a:lnTo>
                <a:lnTo>
                  <a:pt x="1554" y="1097"/>
                </a:lnTo>
                <a:lnTo>
                  <a:pt x="1515" y="1110"/>
                </a:lnTo>
                <a:lnTo>
                  <a:pt x="1475" y="1123"/>
                </a:lnTo>
                <a:lnTo>
                  <a:pt x="1422" y="1136"/>
                </a:lnTo>
                <a:lnTo>
                  <a:pt x="1368" y="1149"/>
                </a:lnTo>
                <a:lnTo>
                  <a:pt x="1315" y="1163"/>
                </a:lnTo>
                <a:lnTo>
                  <a:pt x="1262" y="1163"/>
                </a:lnTo>
                <a:lnTo>
                  <a:pt x="1209" y="1176"/>
                </a:lnTo>
                <a:lnTo>
                  <a:pt x="1156" y="1176"/>
                </a:lnTo>
                <a:lnTo>
                  <a:pt x="1116" y="1176"/>
                </a:lnTo>
                <a:lnTo>
                  <a:pt x="1076" y="1189"/>
                </a:lnTo>
                <a:lnTo>
                  <a:pt x="1036" y="1189"/>
                </a:lnTo>
                <a:lnTo>
                  <a:pt x="1010" y="1176"/>
                </a:lnTo>
                <a:lnTo>
                  <a:pt x="996" y="1176"/>
                </a:lnTo>
                <a:lnTo>
                  <a:pt x="983" y="1176"/>
                </a:lnTo>
                <a:lnTo>
                  <a:pt x="956" y="1163"/>
                </a:lnTo>
                <a:lnTo>
                  <a:pt x="943" y="1163"/>
                </a:lnTo>
                <a:lnTo>
                  <a:pt x="917" y="1149"/>
                </a:lnTo>
                <a:lnTo>
                  <a:pt x="890" y="1136"/>
                </a:lnTo>
                <a:lnTo>
                  <a:pt x="877" y="1110"/>
                </a:lnTo>
                <a:lnTo>
                  <a:pt x="850" y="1097"/>
                </a:lnTo>
                <a:lnTo>
                  <a:pt x="810" y="1070"/>
                </a:lnTo>
                <a:lnTo>
                  <a:pt x="784" y="1044"/>
                </a:lnTo>
                <a:lnTo>
                  <a:pt x="757" y="1017"/>
                </a:lnTo>
                <a:lnTo>
                  <a:pt x="730" y="991"/>
                </a:lnTo>
                <a:lnTo>
                  <a:pt x="691" y="951"/>
                </a:lnTo>
                <a:lnTo>
                  <a:pt x="664" y="925"/>
                </a:lnTo>
                <a:lnTo>
                  <a:pt x="624" y="885"/>
                </a:lnTo>
                <a:lnTo>
                  <a:pt x="584" y="845"/>
                </a:lnTo>
                <a:lnTo>
                  <a:pt x="505" y="766"/>
                </a:lnTo>
                <a:lnTo>
                  <a:pt x="438" y="687"/>
                </a:lnTo>
                <a:lnTo>
                  <a:pt x="372" y="608"/>
                </a:lnTo>
                <a:lnTo>
                  <a:pt x="305" y="542"/>
                </a:lnTo>
                <a:lnTo>
                  <a:pt x="252" y="475"/>
                </a:lnTo>
                <a:lnTo>
                  <a:pt x="199" y="423"/>
                </a:lnTo>
                <a:lnTo>
                  <a:pt x="159" y="370"/>
                </a:lnTo>
                <a:lnTo>
                  <a:pt x="106" y="317"/>
                </a:lnTo>
              </a:path>
            </a:pathLst>
          </a:custGeom>
          <a:solidFill>
            <a:srgbClr val="FF0000"/>
          </a:solidFill>
          <a:ln w="0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2300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3250" y="4535488"/>
            <a:ext cx="8475663" cy="173355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 fill="hold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 fill="hold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 fill="hold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 fill="hold"/>
                                        <p:tgtEl>
                                          <p:spTgt spid="1229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 fill="hold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 fill="hold"/>
                                        <p:tgtEl>
                                          <p:spTgt spid="1229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 fill="hold"/>
                                        <p:tgtEl>
                                          <p:spTgt spid="1229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 fill="hold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 fill="hold"/>
                                        <p:tgtEl>
                                          <p:spTgt spid="1229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982708" y="999127"/>
            <a:ext cx="2255520" cy="521970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cs typeface="+mn-ea"/>
                <a:sym typeface="+mn-lt"/>
              </a:rPr>
              <a:t>多音字</a:t>
            </a:r>
            <a:endParaRPr lang="zh-CN" altLang="en-US" sz="2800">
              <a:cs typeface="+mn-ea"/>
              <a:sym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184625" y="2389881"/>
            <a:ext cx="5872480" cy="583565"/>
          </a:xfrm>
          <a:prstGeom prst="rect">
            <a:avLst/>
          </a:prstGeom>
          <a:noFill/>
        </p:spPr>
        <p:txBody>
          <a:bodyPr wrap="non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prstClr val="black"/>
                </a:solidFill>
                <a:cs typeface="+mn-ea"/>
                <a:sym typeface="+mn-lt"/>
              </a:rPr>
              <a:t>这种花的颜色</a:t>
            </a:r>
            <a:r>
              <a:rPr lang="zh-CN" altLang="en-US" sz="3200" b="1">
                <a:solidFill>
                  <a:srgbClr val="0070C0"/>
                </a:solidFill>
                <a:cs typeface="+mn-ea"/>
                <a:sym typeface="+mn-lt"/>
              </a:rPr>
              <a:t>鲜艳</a:t>
            </a:r>
            <a:r>
              <a:rPr lang="zh-CN" altLang="en-US" sz="3200" b="1">
                <a:solidFill>
                  <a:prstClr val="black"/>
                </a:solidFill>
                <a:cs typeface="+mn-ea"/>
                <a:sym typeface="+mn-lt"/>
              </a:rPr>
              <a:t>，气味芬芳。</a:t>
            </a:r>
            <a:endParaRPr lang="zh-CN" altLang="en-US" sz="3200" b="1">
              <a:solidFill>
                <a:prstClr val="black"/>
              </a:solidFill>
              <a:cs typeface="+mn-ea"/>
              <a:sym typeface="+mn-lt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5421460" y="3864659"/>
            <a:ext cx="4933155" cy="1076325"/>
          </a:xfrm>
          <a:prstGeom prst="rect">
            <a:avLst/>
          </a:prstGeom>
          <a:noFill/>
        </p:spPr>
        <p:txBody>
          <a:bodyPr wrap="square" lIns="91440" tIns="45720" rIns="91440" bIns="4572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prstClr val="black"/>
                </a:solidFill>
                <a:cs typeface="+mn-ea"/>
                <a:sym typeface="+mn-lt"/>
              </a:rPr>
              <a:t>这种花生活在一个人</a:t>
            </a:r>
            <a:r>
              <a:rPr lang="zh-CN" altLang="en-US" sz="3200" b="1">
                <a:solidFill>
                  <a:srgbClr val="0070C0"/>
                </a:solidFill>
                <a:cs typeface="+mn-ea"/>
                <a:sym typeface="+mn-lt"/>
              </a:rPr>
              <a:t>鲜为人知</a:t>
            </a:r>
            <a:r>
              <a:rPr lang="zh-CN" altLang="en-US" sz="3200" b="1">
                <a:solidFill>
                  <a:prstClr val="black"/>
                </a:solidFill>
                <a:cs typeface="+mn-ea"/>
                <a:sym typeface="+mn-lt"/>
              </a:rPr>
              <a:t>的山谷里。</a:t>
            </a:r>
            <a:endParaRPr lang="zh-CN" altLang="en-US" sz="3200" b="1">
              <a:solidFill>
                <a:prstClr val="black"/>
              </a:solidFill>
              <a:cs typeface="+mn-ea"/>
              <a:sym typeface="+mn-lt"/>
            </a:endParaRPr>
          </a:p>
        </p:txBody>
      </p:sp>
      <p:sp>
        <p:nvSpPr>
          <p:cNvPr id="5" name="TextBox 1"/>
          <p:cNvSpPr txBox="1"/>
          <p:nvPr/>
        </p:nvSpPr>
        <p:spPr>
          <a:xfrm>
            <a:off x="1160167" y="3174728"/>
            <a:ext cx="569912" cy="583565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>
                <a:solidFill>
                  <a:prstClr val="black"/>
                </a:solidFill>
                <a:cs typeface="+mn-ea"/>
                <a:sym typeface="+mn-lt"/>
              </a:rPr>
              <a:t>鲜</a:t>
            </a:r>
            <a:endParaRPr lang="zh-CN" altLang="en-US" sz="3200" b="1">
              <a:solidFill>
                <a:prstClr val="black"/>
              </a:solidFill>
              <a:cs typeface="+mn-ea"/>
              <a:sym typeface="+mn-lt"/>
            </a:endParaRPr>
          </a:p>
        </p:txBody>
      </p:sp>
      <p:grpSp>
        <p:nvGrpSpPr>
          <p:cNvPr id="6" name="组合 20"/>
          <p:cNvGrpSpPr/>
          <p:nvPr/>
        </p:nvGrpSpPr>
        <p:grpSpPr>
          <a:xfrm>
            <a:off x="1797049" y="2274839"/>
            <a:ext cx="3679995" cy="2306955"/>
            <a:chOff x="2196323" y="2965082"/>
            <a:chExt cx="3205722" cy="1487813"/>
          </a:xfrm>
        </p:grpSpPr>
        <p:sp>
          <p:nvSpPr>
            <p:cNvPr id="7" name="左大括号 6"/>
            <p:cNvSpPr/>
            <p:nvPr/>
          </p:nvSpPr>
          <p:spPr>
            <a:xfrm>
              <a:off x="2196323" y="3111361"/>
              <a:ext cx="232328" cy="1251633"/>
            </a:xfrm>
            <a:prstGeom prst="leftBrace">
              <a:avLst/>
            </a:prstGeom>
            <a:ln>
              <a:solidFill>
                <a:schemeClr val="tx1"/>
              </a:solidFill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342900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sz="3200" b="1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sp>
          <p:nvSpPr>
            <p:cNvPr id="8" name="TextBox 22"/>
            <p:cNvSpPr txBox="1"/>
            <p:nvPr/>
          </p:nvSpPr>
          <p:spPr>
            <a:xfrm>
              <a:off x="2575157" y="2965082"/>
              <a:ext cx="2826888" cy="148781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342900">
                <a:lnSpc>
                  <a:spcPct val="150000"/>
                </a:lnSpc>
                <a:defRPr/>
              </a:pPr>
              <a:r>
                <a:rPr lang="en-US" altLang="zh-CN" sz="3200" b="1" err="1">
                  <a:solidFill>
                    <a:srgbClr val="FF0000"/>
                  </a:solidFill>
                  <a:cs typeface="+mn-ea"/>
                  <a:sym typeface="+mn-lt"/>
                </a:rPr>
                <a:t>xiān</a:t>
              </a:r>
              <a:r>
                <a:rPr lang="zh-CN" altLang="en-US" sz="3200" b="1">
                  <a:solidFill>
                    <a:srgbClr val="FF0000"/>
                  </a:solidFill>
                  <a:cs typeface="+mn-ea"/>
                  <a:sym typeface="+mn-lt"/>
                </a:rPr>
                <a:t>（</a:t>
              </a:r>
              <a:r>
                <a:rPr lang="zh-CN" altLang="en-US" sz="3200" b="1">
                  <a:solidFill>
                    <a:prstClr val="black"/>
                  </a:solidFill>
                  <a:cs typeface="+mn-ea"/>
                  <a:sym typeface="+mn-lt"/>
                </a:rPr>
                <a:t>鲜艳</a:t>
              </a:r>
              <a:r>
                <a:rPr lang="zh-CN" altLang="en-US" sz="3200" b="1">
                  <a:solidFill>
                    <a:srgbClr val="FF0000"/>
                  </a:solidFill>
                  <a:cs typeface="+mn-ea"/>
                  <a:sym typeface="+mn-lt"/>
                </a:rPr>
                <a:t>）</a:t>
              </a:r>
              <a:endParaRPr lang="zh-CN" altLang="en-US" sz="3200" b="1">
                <a:solidFill>
                  <a:srgbClr val="FF0000"/>
                </a:solidFill>
                <a:cs typeface="+mn-ea"/>
                <a:sym typeface="+mn-lt"/>
              </a:endParaRPr>
            </a:p>
            <a:p>
              <a:pPr defTabSz="342900">
                <a:lnSpc>
                  <a:spcPct val="150000"/>
                </a:lnSpc>
                <a:defRPr/>
              </a:pPr>
              <a:endParaRPr lang="zh-CN" altLang="en-US" sz="3200" b="1">
                <a:solidFill>
                  <a:srgbClr val="FF0000"/>
                </a:solidFill>
                <a:cs typeface="+mn-ea"/>
                <a:sym typeface="+mn-lt"/>
              </a:endParaRPr>
            </a:p>
            <a:p>
              <a:pPr defTabSz="342900">
                <a:lnSpc>
                  <a:spcPct val="150000"/>
                </a:lnSpc>
                <a:defRPr/>
              </a:pPr>
              <a:r>
                <a:rPr lang="en-US" altLang="zh-CN" sz="3200" b="1" err="1">
                  <a:solidFill>
                    <a:srgbClr val="FF0000"/>
                  </a:solidFill>
                  <a:cs typeface="+mn-ea"/>
                  <a:sym typeface="+mn-lt"/>
                </a:rPr>
                <a:t>xiǎn</a:t>
              </a:r>
              <a:r>
                <a:rPr lang="zh-CN" altLang="en-US" sz="3200" b="1">
                  <a:solidFill>
                    <a:srgbClr val="FF0000"/>
                  </a:solidFill>
                  <a:cs typeface="+mn-ea"/>
                  <a:sym typeface="+mn-lt"/>
                </a:rPr>
                <a:t>（</a:t>
              </a:r>
              <a:r>
                <a:rPr lang="zh-CN" altLang="en-US" sz="3200" b="1">
                  <a:solidFill>
                    <a:prstClr val="black"/>
                  </a:solidFill>
                  <a:cs typeface="+mn-ea"/>
                  <a:sym typeface="+mn-lt"/>
                </a:rPr>
                <a:t>鲜为人知</a:t>
              </a:r>
              <a:r>
                <a:rPr lang="zh-CN" altLang="en-US" sz="3200" b="1">
                  <a:solidFill>
                    <a:srgbClr val="FF0000"/>
                  </a:solidFill>
                  <a:cs typeface="+mn-ea"/>
                  <a:sym typeface="+mn-lt"/>
                </a:rPr>
                <a:t>）</a:t>
              </a:r>
              <a:endParaRPr lang="zh-CN" altLang="en-US" sz="3200" b="1">
                <a:solidFill>
                  <a:srgbClr val="FF0000"/>
                </a:solidFill>
                <a:cs typeface="+mn-ea"/>
                <a:sym typeface="+mn-lt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8" name="圆角矩形 13"/>
          <p:cNvSpPr/>
          <p:nvPr/>
        </p:nvSpPr>
        <p:spPr>
          <a:xfrm>
            <a:off x="3179763" y="3825875"/>
            <a:ext cx="6088062" cy="460375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eaLnBrk="1" hangingPunct="1"/>
            <a:endParaRPr lang="en-US" altLang="en-US" sz="100">
              <a:solidFill>
                <a:srgbClr val="FFFFFF"/>
              </a:solidFill>
            </a:endParaRPr>
          </a:p>
        </p:txBody>
      </p:sp>
      <p:sp>
        <p:nvSpPr>
          <p:cNvPr id="21510" name="文本框 1"/>
          <p:cNvSpPr/>
          <p:nvPr/>
        </p:nvSpPr>
        <p:spPr>
          <a:xfrm>
            <a:off x="1428115" y="1076325"/>
            <a:ext cx="9547225" cy="550799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200000"/>
              </a:lnSpc>
            </a:pPr>
            <a:r>
              <a:rPr lang="zh-CN" altLang="zh-CN" sz="3200" b="1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</a:rPr>
              <a:t>创造：</a:t>
            </a:r>
            <a:r>
              <a:rPr lang="zh-CN" altLang="zh-CN" sz="3200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</a:rPr>
              <a:t>发明、制造了前所未有的事物。</a:t>
            </a:r>
            <a:endParaRPr lang="en-US" altLang="zh-CN" sz="3200">
              <a:solidFill>
                <a:schemeClr val="tx1"/>
              </a:solidFill>
              <a:effectLst/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 eaLnBrk="1" hangingPunct="1">
              <a:lnSpc>
                <a:spcPct val="200000"/>
              </a:lnSpc>
            </a:pPr>
            <a:r>
              <a:rPr lang="zh-CN" altLang="zh-CN" sz="3200" b="1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</a:rPr>
              <a:t>铸刻：</a:t>
            </a:r>
            <a:r>
              <a:rPr lang="zh-CN" altLang="zh-CN" sz="3200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</a:rPr>
              <a:t>在金属上刻、铸文字。</a:t>
            </a:r>
            <a:endParaRPr lang="en-US" altLang="zh-CN" sz="3200">
              <a:solidFill>
                <a:schemeClr val="tx1"/>
              </a:solidFill>
              <a:effectLst/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 eaLnBrk="1" hangingPunct="1">
              <a:lnSpc>
                <a:spcPct val="200000"/>
              </a:lnSpc>
            </a:pPr>
            <a:r>
              <a:rPr lang="zh-CN" altLang="zh-CN" sz="3200" b="1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</a:rPr>
              <a:t>携带：</a:t>
            </a:r>
            <a:r>
              <a:rPr lang="zh-CN" altLang="zh-CN" sz="3200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</a:rPr>
              <a:t>随身带着。</a:t>
            </a:r>
            <a:endParaRPr lang="en-US" altLang="zh-CN" sz="3200">
              <a:solidFill>
                <a:schemeClr val="tx1"/>
              </a:solidFill>
              <a:effectLst/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 eaLnBrk="1" hangingPunct="1">
              <a:lnSpc>
                <a:spcPct val="200000"/>
              </a:lnSpc>
            </a:pPr>
            <a:r>
              <a:rPr sz="3200" b="1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sym typeface="+mn-ea"/>
              </a:rPr>
              <a:t>蚕茧：</a:t>
            </a:r>
            <a:r>
              <a:rPr altLang="zh-CN" sz="3200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sym typeface="+mn-ea"/>
              </a:rPr>
              <a:t>蚕吐丝结成的壳，椭圆形，蚕在里面变成蛹。</a:t>
            </a:r>
            <a:endParaRPr lang="en-US" altLang="zh-CN" sz="3200">
              <a:solidFill>
                <a:schemeClr val="tx1"/>
              </a:solidFill>
              <a:effectLst/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 eaLnBrk="1" hangingPunct="1">
              <a:lnSpc>
                <a:spcPct val="200000"/>
              </a:lnSpc>
            </a:pPr>
            <a:r>
              <a:rPr sz="3200" b="1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sym typeface="+mn-ea"/>
              </a:rPr>
              <a:t>篾席：</a:t>
            </a:r>
            <a:r>
              <a:rPr altLang="zh-CN" sz="3200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sym typeface="+mn-ea"/>
              </a:rPr>
              <a:t>竹篾编的席子。</a:t>
            </a:r>
            <a:endParaRPr lang="en-US" altLang="zh-CN" sz="3200">
              <a:solidFill>
                <a:schemeClr val="tx1"/>
              </a:solidFill>
              <a:effectLst/>
              <a:latin typeface="楷体" panose="02010609060101010101" charset="-122"/>
              <a:ea typeface="楷体" panose="02010609060101010101" charset="-122"/>
            </a:endParaRPr>
          </a:p>
          <a:p>
            <a:pPr marL="0" lvl="0" indent="0" eaLnBrk="1" hangingPunct="1"/>
            <a:endParaRPr lang="en-US" altLang="zh-CN" sz="3200">
              <a:solidFill>
                <a:schemeClr val="tx1"/>
              </a:solidFill>
              <a:effectLst/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1511" name="文本框 2"/>
          <p:cNvSpPr/>
          <p:nvPr/>
        </p:nvSpPr>
        <p:spPr>
          <a:xfrm>
            <a:off x="1427798" y="472440"/>
            <a:ext cx="2425700" cy="60388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ts val="4000"/>
              </a:lnSpc>
            </a:pPr>
            <a:r>
              <a:rPr lang="zh-CN" altLang="en-US" sz="3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词语理解</a:t>
            </a:r>
            <a:endParaRPr lang="zh-CN" altLang="en-US" sz="36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5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5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5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5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5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5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https://d.book118.com/038067070041006027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7">
      <vt:lpstr>Arial</vt:lpstr>
      <vt:lpstr>Calibri</vt:lpstr>
      <vt:lpstr>微软雅黑</vt:lpstr>
      <vt:lpstr>Wingdings</vt:lpstr>
      <vt:lpstr>宋体</vt:lpstr>
      <vt:lpstr>黑体</vt:lpstr>
      <vt:lpstr>楷体</vt:lpstr>
      <vt:lpstr>Times New Roman</vt:lpstr>
      <vt:lpstr>方正姚体</vt:lpstr>
      <vt:lpstr>Calibri Light</vt:lpstr>
      <vt:lpstr>华文楷体</vt:lpstr>
      <vt:lpstr>汉语拼音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2024-09-05T00:50:24.017</cp:lastPrinted>
  <dcterms:created xsi:type="dcterms:W3CDTF">2024-09-04T16:50:24Z</dcterms:created>
  <dcterms:modified xsi:type="dcterms:W3CDTF">2024-09-04T16:50:26Z</dcterms:modified>
</cp:coreProperties>
</file>