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86FEC01-C880-49CB-936F-454B53883A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C21950-7EE8-431E-ADFE-2C2F1AD9C9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FA091D1-A34B-4B01-B437-428C328114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32943D-FBB0-4880-A905-6FF0ABC23E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531ACB-E855-4839-ACE5-2CA3B7B42CC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6D6CAC-5B58-47FE-81BD-8B34CA83597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009CB2-6E88-412B-8398-B4C6351D30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8DB033-B203-4C75-9A40-96E3460C86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17EFCC-BFF1-4C16-83BD-65845E46A2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F308F2-ED12-445F-A681-B5FC62341C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4CB06F-F763-4F62-9CCF-DFF7F723B0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07107710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新能源汽车行业的采购与供应商管理策略</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行业概述与发展趋势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采购策略制定与执行</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供应商管理方法与技巧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采购成本控制与优化方法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质量保证与交付期管理策略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信息化手段在采购与供应商管理中应用</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行业概述与发展趋势</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92" r="1679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新能源汽车市场规模不断扩大，全球销量和产量持续增长，中国已成为全球最大的新能源汽车市场。</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市场规模</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新能源汽车产业链包括原材料、零部件、整车制造、充电设施等环节，各环节企业数量不断增加，产业链日趋完善。</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产业链结构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随着技术进步和消费者对环保、节能的更高要求，新能源汽车行业将继续保持快速增长，同时智能化、网联化等趋势也将进一步推动行业发展。</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未来趋势</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新能源汽车行业现状及前景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补贴政策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各国政府普遍采取对新能源汽车的购车补贴、税收减免等优惠政策，以推动新能源汽车的普及和应用。</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法规标准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各国制定了一系列法规和标准，涉及新能源汽车的安全、环保、性能等方面，对行业发展和企业竞争产生重要影响。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城市交通政策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一些城市采取限制传统燃油车进入市区、推广公共交通电动化等措施，为新能源汽车提供了更广阔的市场空间。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政策法规对行业影响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电池技术</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电池是新能源汽车的核心部件，其性能直接影响车辆的续航里程、充电时间等关键指标。当前，锂离子电池技术不断取得突破，能量密度提高、成本降低，使得新能源汽车的续航里程不断提升。</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驱动技术</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电机、电控等驱动技术的创新为新能源汽车提供了更高效、更安全的动力输出方式。例如，永磁同步电机具有高功率密度、高效率等优点，被广泛应用于新能源汽车中。</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充电设施</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随着新能源汽车的普及，充电设施的建设也日益受到重视。快速充电技术、无线充电技术等的发展为新能源汽车用户提供了更加便捷的充电体验。同时，充电设施的布局和规划也影响着新能源汽车的推广和应用。</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技术创新与市场需求变化</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采购策略制定与执行</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市场需求分析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根据新能源汽车市场趋势、消费者需求以及政策法规等因素，分析采购需求的变化和趋势。</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产品研发需求</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结合公司研发计划和产品规划，明确所需原材料、零部件和技术的采购需求。</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生产计划需求</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根据公司的生产计划和产能规划，确定采购物品的种类、数量和交货期等要求。</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采购需求分析</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价格标准</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综合考虑采购成本、运输费用、关税等因素，选择价格合理的供应商。</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服务标准</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考察供应商的售后服务、技术支持和合作态度等方面，选择服务优质的供应商。</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交货期标准</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评估供应商的产能、生产计划和物流管理，确保采购物品能按时交货。</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质量标准</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评估供应商的产品质量、过程控制和质量保证体系，确保采购物品符合质量要求。</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供应商选择标准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与选定的供应商进行合同谈判，明确采购物品、价格、交货期、质量标准等条款。</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合同谈判</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双方达成一致后，签订正式的采购合同，明确双方的权利和义务。</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合同签订</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按照合同约定，执行采购计划，包括下达订单、支付货款、收货验货等环节。</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合同执行</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在合同执行过程中，如遇变更或纠纷，双方应协商解决，必要时可寻求法律援助。</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合同变更与纠纷处理</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合同签订与执行流程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供应商管理方法与技巧</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评估体系建立</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制定全面、科学的评估标准，包括质量、价格、交货期、服务等方面，对供应商进行定期评估，确保供应商绩效持续改进。</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动态管理</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根据评估结果，对供应商进行动态调整，及时淘汰不合格供应商，引入新的优质供应商，保持供应链的竞争力。</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供应商分类</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根据供应商的能力、信誉、产品质量、交货期等因素，将供应商分为战略型、优先型、考察型和消极淘汰型四类。</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供应商分类及评估体系建立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激励机制设计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根据供应商的表现和贡献，设计合理的激励机制，如价格优惠、订单优先、技术支持等，激发供应商的积极性和创造力。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信息共享</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建立信息共享平台，实现供应链信息的实时共享，提高供应链的透明度和协同效率。</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合作关系维护</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建立互信、互利、长期稳定的合作关系，通过定期沟通、共同解决问题等方式，加强与供应商的沟通与协作。</a:t>
            </a:r>
          </a:p>
        </p:txBody>
      </p:sp>
      <p:pic>
        <p:nvPicPr>
          <p:cNvPr id="10" name="Picture 10"/>
          <p:cNvPicPr>
            <a:picLocks noChangeAspect="1"/>
          </p:cNvPicPr>
          <p:nvPr/>
        </p:nvPicPr>
        <p:blipFill>
          <a:blip r:embed="rId2"/>
          <a:srcRect l="12125" r="1212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合作关系维护与激励机制设计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https://d.book118.com/038071077101006035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2024-09-14T12:17:30.322</cp:lastPrinted>
  <dcterms:created xsi:type="dcterms:W3CDTF">2024-09-14T04:17:30Z</dcterms:created>
  <dcterms:modified xsi:type="dcterms:W3CDTF">2024-09-14T04:17:32Z</dcterms:modified>
</cp:coreProperties>
</file>