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CD1DA-F06F-492E-A784-234E96AE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F5E05-7792-4E4C-9D06-0C271BB4C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08A56-57B4-4D6C-9EB2-3D6380AA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BAA83-D4C8-46EA-9E44-A2E491918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5666B-EC55-44B6-8CCD-6F3862C6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AAC00-E1AD-4B5E-A344-1C242531E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33A65-722E-47BD-BC79-8272CDEE7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0C569-B3AF-4854-967A-B352439C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00353-0377-44AF-8199-192550E26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9E826-198C-4803-A4B7-3C4618FED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0EC92-BC47-404C-84C8-B9D27978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75004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粮食局机关作风整顿整改措施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粮食局机关作风整顿现状分析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在当前形势下，加强机关作风整顿具有紧迫性和必要性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粮食局作为重要的民生部门，承担着保障国家粮食安全和促进农业发展的重任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333" r="6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提高干部职工的政治思想觉悟和工作效率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583" b="1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树立为民服务、勤政廉政的良好形象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推进粮食局各项工作的高效开展和落实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粮食局机关作风整顿现状分析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433" r="2043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部分员工对工作缺乏热情和责任心，工作态度不积极，对待工作任务不够认真负责。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工作态度不认真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部分员工在工作中缺乏创新意识，不能积极主动地提出新的思路和方法，无法适应新的工作环境和需求。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缺乏创新意识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部分员工之间存在沟通不畅、协调不当等问题，导致工作效率低下，工作质量不高。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沟通协调能力不足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部分员工缺乏服务意识，对待客户态度不够热情、周到，无法满足客户需求。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服务意识不强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员工思想意识不够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培训教育不到位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制度机制不完善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领导示范作用不足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问题的原因分析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部分员工缺乏必要的培训和教育，导致业务能力和综合素质无法得到提高，影响了工作质量和效率。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部分单位制度机制不完善，对员工的工作表现和行为缺乏有效的监督和管理，导致一些不良风气得以存在。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部分领导的示范作用不足，没有充分发挥出应有的引领和表率作用，影响了员工的工作积极性和责任心。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部分员工的思想意识不够，对工作的重要性和意义认识不足，缺乏对工作的认同感和归属感。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实行上下班打卡制度，确保员工按时到岗，杜绝迟到早退现象。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严格落实考勤制度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加强会议管理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严肃工作纪律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规范会议流程，提前安排会议时间和内容，提高会议效率。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禁止在工作时间内从事与工作无关的活动，如玩游戏、聊天等。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加强机关纪律整顿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简化审批流程，提高审批效率，确保工作及时推进。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建立有效的沟通机制，加强部门之间的协作配合，形成工作合力。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制定明确的工作目标和计划，合理分配任务，确保工作按时完成。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强化目标管理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提高机关工作效率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减少审批环节，简化审批流程，提高审批效率。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精简审批环节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利用现代信息技术手段，推行无纸化办公，提高工作效率。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推行电子化办公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通过建立信息共享平台，加强部门之间的信息交流，避免重复劳动。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优化机关工作流程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完善干部考核机制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建立科学的考核机制，对干部进行全面、客观、公正的考核评价。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加强干部培训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定期组织干部培训，提高干部的业务能力和综合素质。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注重干部梯队建设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加强年轻干部的培养和选拔，确保干部队伍的连续性和稳定性。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3625" b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83" r="15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加强机关干部队伍建设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https://d.book118.com/038075004076006037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2024-09-17T12:15:55.175</cp:lastPrinted>
  <dcterms:created xsi:type="dcterms:W3CDTF">2024-09-17T04:15:55Z</dcterms:created>
  <dcterms:modified xsi:type="dcterms:W3CDTF">2024-09-17T04:15:57Z</dcterms:modified>
</cp:coreProperties>
</file>