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298EB-25F5-4227-AB01-67E6B2D07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45033-E57F-45E8-B32C-6795FB8A7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6E5E4-1246-421E-AC96-47ACBCF1F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E48E1-62F1-4174-AB9B-0B6CA685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4DA1B-580F-4B90-83AB-A0566302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0A494-DF3C-41A3-A678-B99980DF3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B3B498-156E-4375-A3F5-A0A0827FE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E1370-AC11-48A7-8380-1BAE8BEC7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E44F2-67C9-4038-A8AC-E41C5798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0DED2-E5DB-4F39-91BD-EC839FF1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41A1A-BF32-4090-92F5-2C2B5148E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302" r:id="rId2"/>
    <p:sldLayoutId id="2147492303" r:id="rId3"/>
    <p:sldLayoutId id="2147492304" r:id="rId4"/>
    <p:sldLayoutId id="2147492305" r:id="rId5"/>
    <p:sldLayoutId id="2147492306" r:id="rId6"/>
    <p:sldLayoutId id="2147492307" r:id="rId7"/>
    <p:sldLayoutId id="2147492308" r:id="rId8"/>
    <p:sldLayoutId id="2147492309" r:id="rId9"/>
    <p:sldLayoutId id="2147492310" r:id="rId10"/>
    <p:sldLayoutId id="214749231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75030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人力资源管理课件-培训与开发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培训需求分析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培训计划制定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培训实施与管理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培训方法与技术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培训效果评估与反馈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培训需求分析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组织分析</a:t>
            </a:r>
            <a:endParaRPr lang="zh-CN" altLang="en-US"/>
          </a:p>
        </p:txBody>
      </p:sp>
      <p:sp>
        <p:nvSpPr>
          <p:cNvPr id="104893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组织结构：了解组织的组织结构，包括部门、岗位等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组织目标：明确组织的长期和短期目标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组织文化：了解组织的文化、价值观和员工行为规范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组织资源：了解组织的人力资源、财务资源、技术资源等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任务分析</a:t>
            </a:r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确定培训目标：明确培训的目的和预期效果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86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分析岗位需求：了解岗位的职责、技能和知识要求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92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评估员工能力：评估员工现有的技能和知识水平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98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确定培训内容：根据岗位需求和员工能力确定培训的具体内容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人员分析</a:t>
            </a:r>
            <a:endParaRPr lang="zh-CN" altLang="en-US"/>
          </a:p>
        </p:txBody>
      </p:sp>
      <p:sp>
        <p:nvSpPr>
          <p:cNvPr id="10490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员工能力：评估员工的技能、知识和经验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员工态度：了解员工的工作态度、积极性和满意度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员工绩效：分析员工的工作表现和成果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员工发展：关注员工的职业规划和发展需求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培训需求调查</a:t>
            </a:r>
            <a:endParaRPr lang="zh-CN" altLang="en-US"/>
          </a:p>
        </p:txBody>
      </p:sp>
      <p:sp>
        <p:nvSpPr>
          <p:cNvPr id="1049096" name="矩形 31"/>
          <p:cNvSpPr/>
          <p:nvPr>
            <p:custDataLst>
              <p:tags r:id="rId2"/>
            </p:custDataLst>
          </p:nvPr>
        </p:nvSpPr>
        <p:spPr>
          <a:xfrm>
            <a:off x="3836183" y="1452880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调查目的：了解员工培训需求，制定培训计划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"/>
          <p:cNvSpPr/>
          <p:nvPr>
            <p:custDataLst>
              <p:tags r:id="rId3"/>
            </p:custDataLst>
          </p:nvPr>
        </p:nvSpPr>
        <p:spPr>
          <a:xfrm>
            <a:off x="3836183" y="2268957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调查对象：全体员工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5"/>
          <p:cNvSpPr/>
          <p:nvPr>
            <p:custDataLst>
              <p:tags r:id="rId4"/>
            </p:custDataLst>
          </p:nvPr>
        </p:nvSpPr>
        <p:spPr>
          <a:xfrm>
            <a:off x="3836183" y="3085034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调查内容：员工技能水平、知识结构、工作态度等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7"/>
          <p:cNvSpPr/>
          <p:nvPr>
            <p:custDataLst>
              <p:tags r:id="rId5"/>
            </p:custDataLst>
          </p:nvPr>
        </p:nvSpPr>
        <p:spPr>
          <a:xfrm>
            <a:off x="3836183" y="3901111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调查方法：问卷调查、访谈、观察等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"/>
          <p:cNvSpPr/>
          <p:nvPr>
            <p:custDataLst>
              <p:tags r:id="rId6"/>
            </p:custDataLst>
          </p:nvPr>
        </p:nvSpPr>
        <p:spPr>
          <a:xfrm>
            <a:off x="3836183" y="4717188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调查结果：分析员工培训需求，制定培训计划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6"/>
          <p:cNvSpPr/>
          <p:nvPr>
            <p:custDataLst>
              <p:tags r:id="rId7"/>
            </p:custDataLst>
          </p:nvPr>
        </p:nvSpPr>
        <p:spPr>
          <a:xfrm>
            <a:off x="3836183" y="5533265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调查反馈：向员工反馈调查结果，征求员工意见和建议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培训计划制定</a:t>
            </a:r>
            <a:endParaRPr lang="zh-CN" altLang="en-US"/>
          </a:p>
        </p:txBody>
      </p:sp>
      <p:sp>
        <p:nvSpPr>
          <p:cNvPr id="10491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确定培训目标</a:t>
            </a:r>
            <a:endParaRPr lang="zh-CN" altLang="en-US"/>
          </a:p>
        </p:txBody>
      </p:sp>
      <p:sp>
        <p:nvSpPr>
          <p:cNvPr id="104917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制定培训计划：根据培训目标制定详细的培训计划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明确培训需求：分析员工现有技能与岗位要求之间的差距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设定培训目标：根据需求设定具体的培训目标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评估培训效果：对培训效果进行评估，确保培训目标的实现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制定培训策略</a:t>
            </a:r>
            <a:endParaRPr lang="zh-CN" altLang="en-US"/>
          </a:p>
        </p:txBody>
      </p:sp>
      <p:sp>
        <p:nvSpPr>
          <p:cNvPr id="1049244" name="矩形 3"/>
          <p:cNvSpPr/>
          <p:nvPr>
            <p:custDataLst>
              <p:tags r:id="rId2"/>
            </p:custDataLst>
          </p:nvPr>
        </p:nvSpPr>
        <p:spPr>
          <a:xfrm>
            <a:off x="972637" y="174634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3"/>
          <p:cNvSpPr/>
          <p:nvPr>
            <p:custDataLst>
              <p:tags r:id="rId3"/>
            </p:custDataLst>
          </p:nvPr>
        </p:nvSpPr>
        <p:spPr>
          <a:xfrm>
            <a:off x="608330" y="174634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4"/>
          <p:cNvSpPr txBox="1"/>
          <p:nvPr>
            <p:custDataLst>
              <p:tags r:id="rId4"/>
            </p:custDataLst>
          </p:nvPr>
        </p:nvSpPr>
        <p:spPr>
          <a:xfrm>
            <a:off x="1160564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确定培训目标：明确培训的目的和期望成果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39"/>
          <p:cNvSpPr/>
          <p:nvPr>
            <p:custDataLst>
              <p:tags r:id="rId5"/>
            </p:custDataLst>
          </p:nvPr>
        </p:nvSpPr>
        <p:spPr>
          <a:xfrm>
            <a:off x="972637" y="322025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5"/>
          <p:cNvSpPr/>
          <p:nvPr>
            <p:custDataLst>
              <p:tags r:id="rId6"/>
            </p:custDataLst>
          </p:nvPr>
        </p:nvSpPr>
        <p:spPr>
          <a:xfrm>
            <a:off x="608330" y="322025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分析培训需求：了解员工需求和组织需求，确定培训内容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12"/>
          <p:cNvSpPr/>
          <p:nvPr>
            <p:custDataLst>
              <p:tags r:id="rId8"/>
            </p:custDataLst>
          </p:nvPr>
        </p:nvSpPr>
        <p:spPr>
          <a:xfrm>
            <a:off x="972637" y="469415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7"/>
          <p:cNvSpPr/>
          <p:nvPr>
            <p:custDataLst>
              <p:tags r:id="rId9"/>
            </p:custDataLst>
          </p:nvPr>
        </p:nvSpPr>
        <p:spPr>
          <a:xfrm>
            <a:off x="608330" y="469415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选择培训方法：根据培训需求和目标选择合适的培训方法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9"/>
          <p:cNvSpPr/>
          <p:nvPr>
            <p:custDataLst>
              <p:tags r:id="rId11"/>
            </p:custDataLst>
          </p:nvPr>
        </p:nvSpPr>
        <p:spPr>
          <a:xfrm>
            <a:off x="6659169" y="174634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26"/>
          <p:cNvSpPr/>
          <p:nvPr>
            <p:custDataLst>
              <p:tags r:id="rId12"/>
            </p:custDataLst>
          </p:nvPr>
        </p:nvSpPr>
        <p:spPr>
          <a:xfrm>
            <a:off x="6294862" y="174634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制定培训计划：包括培训时间、地点、人员、内容、预算等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64"/>
          <p:cNvSpPr/>
          <p:nvPr>
            <p:custDataLst>
              <p:tags r:id="rId14"/>
            </p:custDataLst>
          </p:nvPr>
        </p:nvSpPr>
        <p:spPr>
          <a:xfrm>
            <a:off x="6659169" y="322025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5"/>
          <p:cNvSpPr/>
          <p:nvPr>
            <p:custDataLst>
              <p:tags r:id="rId15"/>
            </p:custDataLst>
          </p:nvPr>
        </p:nvSpPr>
        <p:spPr>
          <a:xfrm>
            <a:off x="6294862" y="322025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实施培训计划：按照计划进行培训，确保培训效果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67"/>
          <p:cNvSpPr/>
          <p:nvPr>
            <p:custDataLst>
              <p:tags r:id="rId17"/>
            </p:custDataLst>
          </p:nvPr>
        </p:nvSpPr>
        <p:spPr>
          <a:xfrm>
            <a:off x="6659169" y="4694159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68"/>
          <p:cNvSpPr/>
          <p:nvPr>
            <p:custDataLst>
              <p:tags r:id="rId18"/>
            </p:custDataLst>
          </p:nvPr>
        </p:nvSpPr>
        <p:spPr>
          <a:xfrm>
            <a:off x="6294862" y="4694159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评估培训效果：通过问卷调查、考试等方式评估培训效果，为改进培训提供依据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确定培训内容和方法</a:t>
            </a:r>
            <a:endParaRPr lang="zh-CN" altLang="en-US"/>
          </a:p>
        </p:txBody>
      </p:sp>
      <p:sp>
        <p:nvSpPr>
          <p:cNvPr id="10493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6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培训需求分析：了解员工需求和岗位要求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培训目标设定：明确培训的目的和预期效果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培训内容选择：根据需求选择合适的课程和教材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0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培训方法选择：根据培训内容和员工特点选择合适的教学方法和工具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制定培训时间表</a:t>
            </a:r>
            <a:endParaRPr lang="zh-CN" altLang="en-US"/>
          </a:p>
        </p:txBody>
      </p:sp>
      <p:sp>
        <p:nvSpPr>
          <p:cNvPr id="1049372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确定培训目标：明确培训的目的和预期效果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制定培训内容：根据培训目标选择合适的培训课程和教材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确定培训时间：根据培训内容和员工工作时间安排合适的培训时间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制定培训计划：将培训时间、地点、内容和参与人员等信息汇总成培训计划表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培训实施与管理</a:t>
            </a:r>
            <a:endParaRPr lang="zh-CN" altLang="en-US"/>
          </a:p>
        </p:txBody>
      </p:sp>
      <p:sp>
        <p:nvSpPr>
          <p:cNvPr id="104943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https://d.book118.com/038075030103006023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人力资源管理课件-培训与开发</vt:lpstr>
      <vt:lpstr>目录</vt:lpstr>
      <vt:lpstr>添加章节标题</vt:lpstr>
      <vt:lpstr>培训需求分析</vt:lpstr>
      <vt:lpstr>组织分析</vt:lpstr>
      <vt:lpstr>任务分析</vt:lpstr>
      <vt:lpstr>人员分析</vt:lpstr>
      <vt:lpstr>培训需求调查</vt:lpstr>
      <vt:lpstr>培训计划制定</vt:lpstr>
      <vt:lpstr>确定培训目标</vt:lpstr>
      <vt:lpstr>制定培训策略</vt:lpstr>
      <vt:lpstr>确定培训内容和方法</vt:lpstr>
      <vt:lpstr>制定培训时间表</vt:lpstr>
      <vt:lpstr>培训实施与管理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2024-08-30T08:04:14.688</cp:lastPrinted>
  <dcterms:created xsi:type="dcterms:W3CDTF">2024-08-30T00:04:14Z</dcterms:created>
  <dcterms:modified xsi:type="dcterms:W3CDTF">2024-08-30T00:04:17Z</dcterms:modified>
</cp:coreProperties>
</file>