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28030-5C6E-44ED-BDCC-DDD2396CC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E08C9-CD7B-40BD-A79A-842C53824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4BD18-A042-4071-BBF5-033278D99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31D44-6E1A-47FE-81FF-AE89CA1D3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E0DE2E-578D-497A-9D57-074B6F4D3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1A6841-ACC9-4D65-8C03-6CB9BD044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DA9AA7-6B20-46DB-89C6-8BBE769BD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DE3F2-A37A-4D0D-A565-FFCE933C5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FD1A2-D593-4963-97C3-784ADC449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5D3A2-6C5B-404E-B63C-8CA91EC72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6D3EC-66A1-4043-83F3-5188562C7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76140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个案研究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研究背景与目的</a:t>
            </a:r>
          </a:p>
          <a:p>
            <a:r>
              <a:t>个案选择与描述</a:t>
            </a:r>
          </a:p>
          <a:p>
            <a:r>
              <a:t>数据收集与分析方法</a:t>
            </a:r>
          </a:p>
          <a:p>
            <a:r>
              <a:t>个案研究结果与讨论</a:t>
            </a:r>
          </a:p>
          <a:p>
            <a:r>
              <a:t>个案研究启示与意义</a:t>
            </a:r>
          </a:p>
          <a:p>
            <a:r>
              <a:t>研究局限性与展望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研究背景与目的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描述个案所处的社会环境、文化背景及相关社会现象。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社会现象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59" r="275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回顾与个案相关的已有研究，包括研究主题、方法、结论等。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已有研究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提出个案研究所要探讨的具体问题或假设。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详细描绘个案的特征、背景及发展历程。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描述性目的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分析个案的内在机制、影响因素及作用过程。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解释性目的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通过对个案的深入研究，发现新的理论或实践启示。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探索性目的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理论意义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对已有理论进行验证、补充或挑战，推动理论发展。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实践意义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为相关政策制定、实践干预或问题解决提供借鉴和参考。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方法论意义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展示个案研究方法的独特性和优势，促进多学科交流融合。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个案选择与描述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可行性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考虑到研究的时间、经费等限制条件，选择研究难度适中、资料易于获取的个案。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所选个案应能代表研究对象的总体特征，以便从中获取具有普遍意义的信息。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典型性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个案应具有典型性，能反映研究对象中的突出问题或现象，有助于深入剖析和探讨。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个案选择标准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简要介绍个案的名称或称呼。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个案名称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说明个案发生的时间或时间段。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发生时间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描述个案发生的具体地点或区域。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发生地点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概述参与个案的人员及其角色和关系。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涉及人员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个案基本情况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问题呈现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阐述个案中呈现的主要问题或现象，为后续分析提供基础。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原因分析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深入剖析个案问题产生的原因，包括内部因素和外部因素。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影响评估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评估个案对相关人员、组织或社会的影响程度及范围。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解决策略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提出针对个案问题的具体解决策略或建议，为类似问题的解决提供参考。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个案特征分析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数据收集与分析方法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设计问卷，通过线上或线下方式发放给目标群体，收集相关信息。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问卷调查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访谈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观察法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文献研究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与目标群体进行面对面或电话访谈，深入了解他们的观点、态度和行为。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直接观察目标群体的行为、环境和互动过程，记录相关信息。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收集与个案相关的文献资料，包括书籍、期刊、报告等，进行归纳整理。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89" r="118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对数据进行描述性统计分析，包括频数、百分比、均值等，以了解数据的基本特征。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描述性统计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运用假设检验、方差分析等方法，探究变量之间的关系，验证研究假设。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推论性统计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对访谈记录、观察笔记等文本数据进行编码、分类和归纳，提取关键信息。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文本分析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运用图表、地图等可视化工具，直观地展示数据分布和变量关系。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可视化分析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https://d.book118.com/038076140011006033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2024-09-10T20:16:12.076</cp:lastPrinted>
  <dcterms:created xsi:type="dcterms:W3CDTF">2024-09-10T12:16:12Z</dcterms:created>
  <dcterms:modified xsi:type="dcterms:W3CDTF">2024-09-10T12:16:14Z</dcterms:modified>
</cp:coreProperties>
</file>