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8EA38-9330-44E1-A0CB-D057A60C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B5D27-87CA-4383-849D-445ECBB9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E462E-0DDE-4E10-99A1-869BD3FFC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DB4C4-58A4-4681-AB4F-2F388F65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17610-3D43-41D7-B7FB-FF6CDAD2A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D2D1F-4B74-4796-9A84-BB17EDBF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3149D-1285-45EC-94EB-90B38388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05400-2998-4C27-8970-B6FBAC24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1CFE4-8E85-4CB8-BE8E-0EDE000DD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179C2-3EDB-40AB-9ED1-F7C868F30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CDFE0-1373-454F-9296-349F89612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77115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内部培训对员工提高意识的影响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员工意识现状及问题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内部培训对员工意识的影响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内部培训的实践与效果评估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内部培训是提升员工专业技能和知识水平的有效途径，有助于提高员工的综合素质和适应公司发展的能力。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83" r="10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通过内部培训，员工能够更好地理解企业战略、文化和价值观，从而为企业的发展做出更大的贡献。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内部培训有助于促进员工之间的交流与合作，增强团队凝聚力和协作精神。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增强员工凝聚力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内部培训是指企业针对自身员工开展的有计划、有组织、有系统的教育和训练活动，旨在提高员工的专业技能、知识水平和工作效率。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内部培训可以根据企业的实际需求和发展战略，定制符合企业特色的培训内容，使员工更好地适应企业发展的需要。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相比于外部培训，内部培训通常成本更低，且可以根据企业的实际情况灵活调整培训计划和内容。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通过内部培训，可以强化员工对企业文化的认同感和归属感，从而有助于培养独特的企业文化。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通过针对性的内部培训，员工可以掌握更多的工作技能和知识，提高工作效率和质量，从而提升个人和团队的绩效。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培养企业文化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内部培训的内容与形式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岗位职责与技能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法律法规与合规意识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通过培训向员工灌输企业的核心价值观，增强员工对企业的认同感和归属感。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培养员工的团队协作精神和有效沟通技巧，提高团队整体绩效。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针对员工所在岗位的专业知识和技能进行培训，提高员工的岗位胜任能力。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加强员工对法律法规和企业规章制度的了解，提高员工的合规意识和风险防范能力。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768" r="17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利用网络平台提供多样化的在线课程，方便员工随时随地学习。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组织面对面的课堂教学、研讨会等活动，促进员工之间的交流与互动。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安排员工参与实际工作项目或模拟演练，提高员工的实践操作能力。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为新员工指定经验丰富的导师，提供一对一的辅导和指导。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线上课程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导师制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11" r="37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针对员工的职业发展需求，制定长期的培训计划，分阶段进行不同内容的培训。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根据企业当前的需求和员工实际情况，安排短期的集中培训，快速提高员工某方面的能力。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按照固定的时间间隔（如每季度、每年）进行培训，确保员工的知识和技能得到持续更新。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根据企业发展和市场变化的需要，灵活安排不定期的培训活动，以满足特定时期的需求。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培训周期与频率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员工意识现状及问题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48" b="183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员工意识现状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整体意识水平不高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当前员工对于公司文化、价值观、规章制度等方面的认知和理解程度不够深入，整体意识水平有待提高。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缺乏主动学习意愿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部分员工缺乏主动学习和提升自己的意愿，对于公司提供的培训和学习机会不积极参与。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存在认知偏差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部分员工对于公司的战略目标和业务发展存在认知偏差，导致工作方向与公司整体战略不一致。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培训效果难以评估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由于缺乏有效的评估机制和标准，内部培训的效果难以准确衡量，无法为后续改进提供有力依据。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员工参与度不高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部分员工对于内部培训的态度不够积极，参与度不高，影响了培训效果的整体提升。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培训内容和方式单一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当前的内部培训内容和方式相对单一，缺乏针对性和多样性，不能满足不同岗位和层级员工的实际需求。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公司内部培训体系不够完善，缺乏系统性的规划和设计，导致培训内容与实际工作需求脱节。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公司内部培训师资力量不足，缺乏专业性和经验丰富的培训师团队，影响了培训效果的提升。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公司内部员工激励机制不健全，缺乏针对培训和学习成果的奖励和惩罚措施，导致员工缺乏主动学习和提升自己的动力。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员工激励机制不健全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https://d.book118.com/038077115113006030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2024-09-07T07:09:17.453</cp:lastPrinted>
  <dcterms:created xsi:type="dcterms:W3CDTF">2024-09-06T23:09:17Z</dcterms:created>
  <dcterms:modified xsi:type="dcterms:W3CDTF">2024-09-06T23:09:19Z</dcterms:modified>
</cp:coreProperties>
</file>