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A6584-7FA2-472A-83AC-C7A61E82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5D961-5E92-406A-8D9D-F28A87857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57F85-00F0-40BE-BBBA-186DBF16F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56E50-9E43-4451-A205-08D63E0E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0BBBE0-B1BF-4F73-B1C4-CD2CBBC24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97838-47F5-40BB-A89F-5CB4CE0B8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AD92B-5D9D-4B5F-8C02-47785FF15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D905B-6E51-4FF4-8DB3-3C9170B42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1A0B6-AC5E-4CA1-9E0C-E5E3E8491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43DE-5EEC-47DE-804C-DB5A2DBED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D0CCC-9DEA-4830-B65D-579B3972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0046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订货点法与基本mrp的区别课件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订货点法的介绍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基本MRP的介绍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订货点法与基本MRP的区别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订货点法和基本MRP的优缺点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订货点法与基本MRP的发展趋势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订货点法是一种库存控制方法，通过设定一个订货点，当库存量降低到这个点时，就触发订货操作。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订货点法主要适用于需求量相对稳定、且提前期较短的库存商品。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17" r="1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订货点法基于历史销售数据预测未来的需求，当库存量降低到订货点时，就进行订货操作。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订货量通常根据需求预测和提前期来确定，以确保库存能够满足未来的需求。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订货点法适用于需求量相对稳定、且提前期较短的库存商品，如日常用品、低值易耗品等。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对于需求波动较大或提前期较长的商品，订货点法可能无法准确预测和满足需求，需要采用更先进的库存控制方法。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订货点法的应用场景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基本MRP的介绍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基本MRP，即物料需求计划，是一种基于产品结构的生产计划和库存控制方法。它根据产品结构、物料清单、库存状况和主生产计划等信息，自动计算出原材料、零部件和在制品的需求量和需求时间。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基本MRP通过将产品分解为零部件，再进一步分解为原材料，逐层计算各层物料的需求量，最终得出原材料的需求计划。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基本MRP的原理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基本MRP基于产品结构信息、库存状况和主生产计划等信息，通过逻辑运算和数学公式，计算出各层物料的需求量、需求时间和优先级。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基本MRP通过将产品结构、库存状况和主生产计划等信息集成在一个系统中，实现了对整个生产过程的动态监控和调整。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基本MRP适用于具有复杂产品结构、需要大量原材料和零部件的企业，如机械制造、电子制造和汽车制造等行业。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基本MRP可以帮助企业实现精细化生产计划和库存控制，提高生产效率和降低库存成本。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基本MRP的应用场景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订货点法与基本MRP的区别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订货点法是一种基于时间的需求预测方法，根据过去的销售数据预测未来的需求，并设定一个订货点，当库存量达到订货点时即发出订货。这种方法没有考虑到生产计划和物料需求，可能导致库存积压或缺货。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基本MRP是一种基于产品结构的需求预测方法，通过分析产品结构，计算出每种零部件和原材料的需求量，并根据需求量制定生产和采购计划。这种方法能够更准确地预测物料需求，并避免库存积压或缺货。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库存管理方式的差异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订货点法主要基于时间序列数据进行需求预测，考虑历史销售数据，并根据季节性、趋势和周期性等因素进行预测。这种方法简单易行，但对于未来的预测准确性有限。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基本MRP通过分析产品结构来预测需求，考虑产品结构、生产计划和销售数据等多个因素，能够更准确地预测未来的需求。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基本MRP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需求预测的差异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https://d.book118.com/038100046031006030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2024-09-06T11:52:09.541</cp:lastPrinted>
  <dcterms:created xsi:type="dcterms:W3CDTF">2024-09-06T03:52:09Z</dcterms:created>
  <dcterms:modified xsi:type="dcterms:W3CDTF">2024-09-06T03:52:11Z</dcterms:modified>
</cp:coreProperties>
</file>