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0586265-0A68-499B-A249-892FB4B400B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77A5B9-7FF4-42A7-A80C-099EC3383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73917-15D9-401A-8491-32EF899A7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EB46B-E5E9-4087-8627-2494831FC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9C9B48-6758-4813-9B7A-70F81180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F8798B-3829-4F1E-86C2-88A2779B3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B0231-A8DB-4B9B-B41F-D833AD6A3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62B25-26CC-4AEE-B0E1-C20AC316D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FD88CC-B2FF-4B9D-825C-994101C6C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BD2CF-93A0-4405-A3CB-78F9806D4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A946D-7128-4E6F-AADC-305D4E002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96BB3-4384-4D04-B781-2ED6F4EBC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58AE9A-CA6F-4CE2-9B4B-93689CAB3B7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2D2C81B-8292-41B5-8DF1-8BE76A992DB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02062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心理健康健康生活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理解心理健康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心理健康的保持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心理健康问题的应对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心理健康在日常生活中的体现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心理健康与身体健康的关系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什么是心理健康？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心理健康是指个体在心理方面的良好状态，包括情绪稳定、适应能力强、自我意识清晰等特征。维持心理健康有助于提高生活质量，增强幸福感。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为什么重视心理健康？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心理健康与身体健康密切相关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影响综合健康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心理健康与工作、学习有密切联系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关联工作学习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心理健康对社交关系产生重要影响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影响社交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心理疾病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情绪不稳定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适应能力差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心理健康与心理疾病的关系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情绪稳定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适应能力强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影响心理健康的因素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包括工作、居住环境等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朋友、家人等社会关系对心理健康的影响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家族遗传对心理健康的影响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遗传基因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如何评估自己的心理健康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通过心理评估工具，了解个体的心理状态，发现潜在问题并及时处理，有助于提升心理健康水平，适时调整生活方式和心态。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心理健康关乎个体的生活质量和幸福感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心理健康影响社会整体的稳定和发展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社会稳定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心理健康的保持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保持积极的心态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日常生活中，培养乐观、积极的心态是维持心理健康的重要因素，学会面对挑战和困难，提高心理韧性，能够更好地适应不断变化的环境。保持积极心态有助于提升生活质量，增强自信心，培养健康的人际关系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建立健康的生活方式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保持良好的睡眠习惯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规律作息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摄入多种营养成分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均衡饮食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保持身体健康和活力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适量运动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寻求心理支持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分享心情和困扰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与朋友交流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获得社交支持和安全感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建立社会支持系统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寻求专业帮助和建议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专业心理咨询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瑜伽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舒展身体，释放紧张情绪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听音乐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放松心情，缓解焦虑和压力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学会放松自己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冥想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通过专注呼吸舒缓情绪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培养兴趣爱好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拓展知识和视野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阅读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提升身体素质和心理韧性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释放创造力，陶冶情操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绘画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心理健康问题的应对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如何应对焦虑和压力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呼吸练习、身体放松等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学会放松技巧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与他人交流、寻求专业帮助等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寻求外部支持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积极乐观、寻找乐趣等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如何应对抑郁和情绪低落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面对抑郁情绪时，重要的是及时寻求帮助，进行心理疏导，保持积极的心态和健康的生活习惯。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如何应对人际冲突和沟通困难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倾听、表达清晰等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学习有效的沟通技巧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冷静分析、寻求妥协等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提高解决问题的能力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尊重他人、沟通协商等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处理人际关系问题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了解自己的需求和价值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探索内在需求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认识个人价值观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建立积极的自我身份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树立自信心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培养自我认同感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如何应对自我身份认同问题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肯定自身优点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接受自身缺点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https://d.book118.com/038102062036006047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心理健康健康生活</vt:lpstr>
      <vt:lpstr>目录</vt:lpstr>
      <vt:lpstr>第1章 理解心理健康</vt:lpstr>
      <vt:lpstr> </vt:lpstr>
      <vt:lpstr>为什么重视心理健康？</vt:lpstr>
      <vt:lpstr>心理健康与心理疾病的关系</vt:lpstr>
      <vt:lpstr>影响心理健康的因素</vt:lpstr>
      <vt:lpstr>如何评估自己的心理健康</vt:lpstr>
      <vt:lpstr>心理健康的重要性</vt:lpstr>
      <vt:lpstr>第2章 心理健康的保持</vt:lpstr>
      <vt:lpstr> </vt:lpstr>
      <vt:lpstr>建立健康的生活方式</vt:lpstr>
      <vt:lpstr>寻求心理支持</vt:lpstr>
      <vt:lpstr>学会放松自己</vt:lpstr>
      <vt:lpstr>培养兴趣爱好</vt:lpstr>
      <vt:lpstr>第3章 心理健康问题的应对</vt:lpstr>
      <vt:lpstr>如何应对焦虑和压力</vt:lpstr>
      <vt:lpstr> </vt:lpstr>
      <vt:lpstr>如何应对人际冲突和沟通困难</vt:lpstr>
      <vt:lpstr>如何应对自我身份认同问题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2024-09-28T12:03:18.732</cp:lastPrinted>
  <dcterms:created xsi:type="dcterms:W3CDTF">2024-09-28T04:03:18Z</dcterms:created>
  <dcterms:modified xsi:type="dcterms:W3CDTF">2024-09-28T04:03:20Z</dcterms:modified>
</cp:coreProperties>
</file>