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793E97-00BA-40CC-9433-301B0F955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70AE23-53D8-4AAB-A6EF-FDA8EA11D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CB5C30-0B63-4170-99C0-F6130B5FF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DF3BD3-CAAD-462F-A391-9342710ED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FFAEDD-9F80-4A9B-AA41-EACBFB362F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F070A8-DF0A-4FD8-939A-1C3CE975DB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2ADB75-B9FF-4050-B8BE-2E5F933D37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C26092-8733-44E3-8DCF-C7B9461BBC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A1CB5E-9AB6-4659-86EA-D17B4F539E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F13AE-3A15-4D7A-8964-6A05587BF4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560567-FBC1-4EEE-B81A-42E4C7686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1020751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《分子生物实验技术》ppt课件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分子生物实验技术概述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分子生物实验基本技术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分子生物实验常用技术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分子生物实验技术应用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分子生物实验技术展望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分子生物实验技术概述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74" r="304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0" r="314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分子生物实验技术是指在分子生物学水平上，利用相关实验手段和仪器设备，研究生物大分子结构和功能的实验方法。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具有高灵敏度、高特异性、高分辨率和高通量等优点，能够深入揭示生物大分子的结构和功能，为生命科学研究提供有力支持。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实验技术的重要性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促进生命科学研究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分子生物实验技术是生命科学研究的重要手段，能够揭示生命活动的本质和规律，为疾病诊断、治疗和预防提供科学依据。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推动生物技术发展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分子生物实验技术是生物技术的核心，能够实现基因工程、蛋白质工程、细胞工程等领域的技术创新和应用。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提高人类生活质量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分子生物实验技术的应用能够促进医药、农业、环保等领域的科技进步，提高人类的生活质量和健康水平。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844" r="20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基因克隆技术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20世纪70年代，随着限制性内切酶和DNA连接酶等工具酶的发现和应用，基因克隆技术逐渐发展成熟，实现了基因的体外复制和表达。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聚合酶链式反应（PCR）</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1985年，聚合酶链式反应技术发明，能够在短时间内快速扩增DNA片段，为基因克隆、突变分析和基因组测序等领域提供了有力支持。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基因组学和蛋白质组学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20世纪90年代，随着人类基因组计划的启动和实施，基因组学和蛋白质组学迅速发展，为生物大分子的结构和功能研究提供了更广泛和深入的实验手段。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实验技术的发展历程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分子生物实验基本技术</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基因克隆技术是一种将特定基因或基因片段分离出来，并在体外进行复制、扩增和操作的技术。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基因克隆技术概述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基因克隆的原理基于DNA的碱基互补配对原则，通过将目的基因插入到载体DNA中，经过转化和筛选，实现基因的克隆和扩增。</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基因克隆的原理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基因克隆技术在基因功能研究、基因治疗、基因组学和生物制药等领域具有广泛的应用价值。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基因克隆技术的应用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基因克隆技术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基因表达技术概述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基因表达技术是指通过特定的方法将目的基因导入到受体细胞中，并使其表达出相应的蛋白质或RNA的过程。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000" r="25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基因表达的原理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基因表达的原理是DNA转录成mRNA，再由mRNA翻译成蛋白质的过程。通过调控转录和翻译的各个环节，可以实现目的基因的高效表达。</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基因表达技术的应用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基因表达技术在基因治疗、蛋白质工程、生物制药等领域具有广泛的应用价值。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基因测序技术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基因测序技术在基因组学、生物进化研究、疾病诊断和治疗等领域具有广泛的应用价值。</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基因测序技术的应用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基因测序技术是指通过特定的方法测定DNA或RNA序列的技术。</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基因测序技术概述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基因测序的原理是利用DNA或RNA聚合酶的特性，将其复制过程中的脱氧核糖核苷酸按照碱基互补配对原则合成新的互补链，通过测序得到其序列信息。</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基因测序的原理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蛋白质分离纯化技术</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蛋白质分离纯化技术是指通过特定的方法将蛋白质从复杂的生物样品中分离出来，并使其达到一定纯度的技术。</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蛋白质分离纯化的原理</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蛋白质分离纯化的原理是利用蛋白质的物理化学性质差异，采用沉淀、离心、过滤、萃取等方法将蛋白质分离出来，再通过凝胶电泳、色谱等技术进行纯化。</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蛋白质分离纯化技术的应用</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蛋白质分离纯化技术在蛋白质组学、生物药物制备等领域具有广泛的应用价值。</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蛋白质分离纯化技术概述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蛋白质结晶技术概述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蛋白质结晶技术是指通过特定的方法使蛋白质结晶析出的技术。</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蛋白质结晶的原理</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蛋白质结晶的原理是利用蛋白质分子间的相互作用，使其形成有序排列的晶体结构。通过控制结晶条件，如pH值、离子强度、温度等，可以促进蛋白质结晶的形成。</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蛋白质结晶技术的应用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蛋白质结晶技术在蛋白质结构生物学、药物设计和开发等领域具有广泛的应用价值。</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蛋白质结晶技术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分子生物实验常用技术</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实时荧光定量PCR技术是一种高灵敏度、高特异性的核酸定量方法，通过荧光染料或荧光标记的特异性探针，对PCR产物进行标记跟踪，实时监测PCR产物扩增的数量。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荧光定量PCR技术利用荧光信号的变化量与扩增产物浓度之间的线性关系，对起始模板进行定量分析。通过在PCR反应体系中加入荧光染料或荧光标记的特异性探针，利用荧光信号的累积实时监测PCR产物扩增的过程。该技术具有高灵敏度、高特异性和可定量分析等优点，广泛应用于基因表达分析、突变检测和病原体定量检测等领域。</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荧光定量PCR技术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https://d.book118.com/038102075141006023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2024-08-30T18:39:23.806</cp:lastPrinted>
  <dcterms:created xsi:type="dcterms:W3CDTF">2024-08-30T10:39:23Z</dcterms:created>
  <dcterms:modified xsi:type="dcterms:W3CDTF">2024-08-30T10:39:25Z</dcterms:modified>
</cp:coreProperties>
</file>