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165EF-D4BC-4109-B943-359AE0208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89697-B4CF-496C-B0E1-475F47FA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175F3-8EC0-48E7-8E7E-F754B23E2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471BD-89E0-4CC1-9468-05F0601C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9BD43-0F46-4A2D-8BCE-FD3ADF23C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665AB-0FF2-4CCA-A549-977E03BAA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43E23-9C82-4DBD-B2F5-9ED4767B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00875-1DE0-4EC0-836D-24FF6CE4B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05C5D-DB10-4780-B91E-49EA6F5A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B7259-1658-45D1-99A0-7E2D59E6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0F74F-2C4E-4313-830E-F0EB0BA6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3075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产程管理的组织与协调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产程管理的组织架构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产程协调机制建立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物资设备采购与调配管理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质量安全监控与风险防范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通过规范的产程管理流程，提高医护人员的专业水平和服务质量，增强产妇的满意度。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提高产妇和胎儿的安全性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通过有效的组织和协调，确保产程管理的各个环节得到妥善处理，降低产妇和胎儿的风险。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合理安排医护人员、设备、药品等资源，提高资源利用效率，减少浪费。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分析当前产程管理中存在的问题和挑战，如医护人员短缺、设备不足、沟通不畅等。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探讨产程管理未来的发展趋势和前景，如远程医疗、智能化管理等新技术在产程管理中的应用。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提出针对当前问题的改进措施和建议，如加强人员培训、完善设备配置、优化管理流程等。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介绍当前医院或地区产程管理的现状，包括人员配置、设备条件、管理水平等方面。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产程管理的组织架构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组织架构的设计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以医院管理层为主导，建立产科、儿科、麻醉科等多学科协作的产程管理组织架构。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设立专门的产程管理中心或类似机构，负责全面协调和组织产程管理工作。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根据医院规模和业务需求，合理设置各级管理层级和岗位，确保产程管理的高效运作。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负责孕妇的产前检查、分娩过程的医疗处理及产后恢复等。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负责新生儿的医疗护理、疾病筛查及异常情况的处理等。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负责分娩镇痛、手术麻醉等技术支持。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负责全面协调和组织产程管理工作，包括制定产程管理计划、组织多学科协作、监督实施效果等。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产程管理中心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关键岗位与人员配置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儿科医生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具备专业的儿科知识和经验，负责新生儿的医疗护理、疾病筛查及异常情况的处理等。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产科医生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具备扎实的产科专业知识和丰富的临床经验，负责孕妇的产前检查、分娩过程的医疗处理及产后恢复等。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产程管理中心主任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具备丰富的产科临床经验和组织管理能力，负责全面领导和组织产程管理工作。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麻醉科医生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具备专业的麻醉知识和经验，负责分娩镇痛、手术麻醉等技术支持。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负责协助医生完成各项工作，包括孕妇和新生儿的日常护理、健康教育等。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产程协调机制建立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建立统一的信息管理系统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整合医院内部各部门与产程相关的信息，实现数据的实时更新和共享。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搭建跨部门沟通平台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通过定期会议、电子通讯等手段，促进产科、儿科、麻醉科等相关部门之间的信息交流。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完善产妇与家属沟通渠道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建立有效的产妇与家属沟通机制，及时传递产程进展、胎儿状况等重要信息。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信息沟通与共享平台搭建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制定标准化的协作流程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明确各部门在产程管理中的职责和协作方式，减少工作重复和沟通不畅。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强化多学科团队协作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鼓励产科、儿科、麻醉科等多学科团队共同参与产程管理，提高应对复杂情况的能力。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根据产程实际需要，合理调配医护人员、设备等资源，确保产程的顺利进行。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针对可能出现的产程并发症和突发情况，制定相应的应急预案和处理流程。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建立快速响应团队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组建由经验丰富的医护人员组成的快速响应团队，确保在紧急情况下能够迅速采取有效措施。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加强培训和演练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定期对医护人员进行应急处理培训和演练，提高团队应对突发事件的能力和水平。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应急响应机制完善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人力资源配置与培训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45163" y="1657302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确定产程管理所需人员类型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45163" y="2008909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包括产科医生、助产士、护士等。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079755" y="3279420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分析各岗位工作职责和技能要求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079755" y="3621502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明确各岗位在产程管理中的具体职责和所需技能。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02531" y="4872969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评估人员需求数量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02531" y="5234101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根据医院规模、业务量等因素，合理评估所需人员数量。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https://d.book118.com/038103075057006034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2024-09-12T20:57:24.386</cp:lastPrinted>
  <dcterms:created xsi:type="dcterms:W3CDTF">2024-09-12T12:57:24Z</dcterms:created>
  <dcterms:modified xsi:type="dcterms:W3CDTF">2024-09-12T12:57:26Z</dcterms:modified>
</cp:coreProperties>
</file>