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23199-8E77-4DEF-B5F0-55A51FECD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EE58D-F17E-4D54-B10A-0974C6864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A1B5A-8B8E-4465-9BAE-916290B7A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B66E1-3357-4B3B-A10B-3866A7469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4B7553-D8D3-45CE-85A9-9020CF1B2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B9017A-1453-47E0-BEF3-727728004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EC5504-AA4C-462F-BA7F-1BDC27A30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40F75-144C-49E8-8F75-573524E8B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ACECF-7D92-46E1-81F4-ED106EB10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18723-A191-4229-B750-F3D978CCF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F5731-6287-499B-9BD5-42462C26B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0405310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面向大客户的善款管理策略研究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大客户善款管理现状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善款管理策略制定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善款管理策略实施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善款管理策略评估与改进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579" r="957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社会公益事业发展迅速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随着社会进步和人们公益意识的提高，善款捐赠和公益事业受到越来越多关注，大客户作为企业重要的捐赠来源，其善款管理策略对企业和社会都具有重要意义。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企业管理大客户善款的挑战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大客户善款数额巨大且涉及多方面利益，如何有效管理这些善款，确保资金安全、合规使用，同时满足大客户的需求和期望，是企业面临的重要挑战。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本研究旨在探讨面向大客户的善款管理策略，为企业提供理论支持和实践指导，促进企业和社会的可持续发展。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" r="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本研究旨在分析大客户善款管理的现状和问题，提出针对性的管理策略，以提高企业善款使用效率和管理水平，同时保障大客户的权益。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本研究将围绕以下几个方面展开探讨：（1）大客户善款管理的现状和挑战是什么？（2）如何制定有效的大客户善款管理策略？（3）这些策略如何在实际操作中得以实施并取得预期效果？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本研究将采用文献综述、案例分析、问卷调查等多种研究方法，对大客户善款管理的相关理论和实践进行深入探讨。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本研究将重点关注企业面向大客户的善款管理策略，包括策略的制定、实施、评估等方面。同时，研究还将涉及与大客户善款管理相关的法律法规、行业标准等内容。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365" r="93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大客户善款管理现状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大客户通常捐赠数额较大，对慈善机构运营和项目实施有重要影响。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792" r="4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规模庞大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大客户往往与慈善机构建立长期合作关系，持续关注和投入慈善事业。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大客户对善款使用和管理有较高要求，需要专业化的服务和管理团队。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大客户善款规模及特点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部分慈善机构在大客户善款管理方面存在不规范现象，如资金使用不透明、项目执行不力等。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管理不规范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50" r="7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一些慈善机构缺乏对大客户的专业化服务，无法满足大客户的个性化需求。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服务不到位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慈善机构与大客户之间沟通不足，导致双方信息不对称，影响合作效果。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大客户善款管理现状及问题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不同国家和地区的法规政策对慈善机构接受和使用善款有不同限制，增加了大客户善款管理的复杂性。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法规政策限制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随着慈善事业的不断发展，慈善机构面临的市场竞争日益激烈，如何吸引和留住大客户成为一大挑战。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公众对慈善机构的监督和舆论关注不断加强，对大客户善款管理提出了更高的要求。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公众监督与舆论压力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大客户善款管理挑战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善款管理策略制定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提高筹款效率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优化筹款流程，降低筹款成本，提高筹款效率，确保筹款活动的可持续性。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增强筹款透明度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公开透明地展示筹款进度和成果，提高公众对筹款活动的信任度和参与度。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多元化筹款渠道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通过线上线下结合的方式，开展公益募捐、企业捐赠、个人捐赠等多种筹款活动，扩大筹款来源。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善款筹集策略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稳健性投资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在确保资金安全的前提下，选择低风险、稳定收益的投资项目，实现善款的保值增值。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社会责任投资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关注投资项目的社会和环境效益，选择符合可持续发展理念的投资项目，推动社会进步。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多元化投资组合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通过分散投资降低风险，构建包括股票、债券、基金等多种投资品种的投资组合，实现善款的优化配置。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善款投资策略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https://d.book118.com/038104053102006025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2024-09-02T08:37:56.044</cp:lastPrinted>
  <dcterms:created xsi:type="dcterms:W3CDTF">2024-09-02T00:37:56Z</dcterms:created>
  <dcterms:modified xsi:type="dcterms:W3CDTF">2024-09-02T00:37:57Z</dcterms:modified>
</cp:coreProperties>
</file>