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E501D-8A29-4183-BCD1-DCCFA82A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48484-22C4-4325-8EEC-8931AC29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1A71C-C273-432A-B16E-A4A62DDB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8F514-A993-4091-9ABA-4549CCC2D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8DC51-1A83-4EA9-8174-CF8A2BFE6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85250-DB19-488A-9F7B-FAD03AA8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CD968-3FCA-4AE2-8219-14033C29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9D13B-50B5-4B9B-906F-2942057B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20669-D5AE-4725-945F-088D4717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AF8EE-37CE-415B-89C5-CBCFE9CC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B423-546E-437F-AA8D-D59F580A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412006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腕部拇指内在肌腱损伤的健康教育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腕部拇指内在肌腱损伤的定义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腕部拇指内在肌腱损伤是指手腕部拇指内侧的肌腱受到损伤，导致拇指活动受限。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常见原因包括运动损伤、外伤、长期重复性动作等。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症状包括拇指活动受限、疼痛、肿胀等。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治疗方法包括保守治疗（如休息、冰敷、药物治疗等）和手术治疗。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腕部拇指内在肌腱损伤的病因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过度使用：长时间重复性动作，如打字、玩手机等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运动损伤：运动中不慎扭伤、拉伤等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外伤：意外事故导致肌腱损伤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疾病：如关节炎、风湿病等可能导致肌腱损伤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年龄：随着年龄的增长，肌腱弹性下降，更容易受伤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遗传因素：某些家族遗传性疾病可能导致肌腱损伤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腕部拇指内在肌腱损伤的症状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活动受限：腕部拇指活动受限，无法正常弯曲或伸直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肌腱断裂：严重时可能出现肌腱断裂，需要手术治疗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疼痛：腕部拇指内侧疼痛，活动时加重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肿胀：腕部拇指内侧肿胀，可能伴有发热感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腕部拇指内在肌腱损伤的诊断与鉴别诊断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鉴别诊断：与其他腕部疾病如腕管综合征、腱鞘炎等区分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症状：疼痛、肿胀、活动受限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诊断方法：X光片、MRI、超声波检查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治疗方法：保守治疗（如休息、冰敷、药物治疗）或手术治疗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预防腕部拇指内在肌腱损伤的方法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避免长时间重复性动作，如打字、玩手机等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保持正确的姿势，避免手腕过度弯曲或伸展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适当进行腕部肌肉锻炼，增强肌肉力量和耐力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避免腕部受凉，保持腕部温暖干燥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定期进行腕部检查，及时发现并治疗腕部疾病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佩戴合适的腕部护具，保护腕部免受伤害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避免腕部拇指内在肌腱损伤的注意事项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避免长时间重复性动作，如打字、玩手机等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保持正确的坐姿和握姿，避免手腕过度弯曲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适当休息，避免长时间保持同一姿势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加强腕部肌肉力量训练，提高腕部稳定性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避免腕部受凉，保持腕部温暖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定期进行腕部检查，及时发现并治疗腕部疾病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定期进行体检的重要性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早期发现疾病：定期体检可以帮助早期发现疾病，及时治疗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提高生活质量：定期体检可以帮助提高生活质量，减少疾病带来的痛苦和困扰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健康生活方式：定期体检可以帮助建立健康的生活方式，提高生活质量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预防疾病：定期体检可以帮助预防疾病，降低患病风险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避免过度使用拇指，减少重复性动作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保持良好的坐姿和站姿，避免长时间低头或弯腰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定期进行腕部肌肉拉伸和放松，保持肌肉弹性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保持良好的饮食习惯，补充足够的营养和维生素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定期进行健康检查，及时发现并治疗潜在的健康问题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非处方药的选用原则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明确病情：根据病情选择合适的药物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阅读说明书：了解药物的适应症、用法用量、不良反应等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避免重复用药：避免同时使用多种药物，以免产生不良反应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遵循医嘱：如有疑问，请咨询医生或药师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处方药的选用原则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明确诊断：根据病情选择合适的药物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剂量适宜：根据病情和个体差异选择合适的剂量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药物相互作用：注意药物之间的相互作用，避免不良反应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定期复查：定期复查，根据病情变化调整药物剂量和种类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药物副作用：了解药物的副作用，注意观察和预防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药物储存：注意药物的储存条件，避免药物变质或失效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药物副作用的注意事项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药物过敏反应：可能出现皮肤瘙痒、红肿、呼吸困难等症状，需立即停药并就医。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胃肠道反应：可能出现恶心、呕吐、腹泻等症状，需及时调整用药时间和剂量。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神经系统反应：可能出现头晕、头痛、失眠等症状，需注意休息和调整用药时间。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肝肾功能损害：可能出现肝功能异常、肾功能异常等症状，需定期监测肝肾功能。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https://d.book118.com/038104120067006033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腕部拇指内在肌腱损伤的健康教育</vt:lpstr>
      <vt:lpstr>目录</vt:lpstr>
      <vt:lpstr>疾病相关知识</vt:lpstr>
      <vt:lpstr>腕部拇指内在肌腱损伤的定义</vt:lpstr>
      <vt:lpstr>腕部拇指内在肌腱损伤的病因</vt:lpstr>
      <vt:lpstr>腕部拇指内在肌腱损伤的症状</vt:lpstr>
      <vt:lpstr>腕部拇指内在肌腱损伤的诊断与鉴别诊断</vt:lpstr>
      <vt:lpstr>预防知识指导</vt:lpstr>
      <vt:lpstr>预防腕部拇指内在肌腱损伤的方法</vt:lpstr>
      <vt:lpstr>避免腕部拇指内在肌腱损伤的注意事项</vt:lpstr>
      <vt:lpstr>定期进行体检的重要性</vt:lpstr>
      <vt:lpstr>保持健康的生活方式</vt:lpstr>
      <vt:lpstr>用药指导</vt:lpstr>
      <vt:lpstr>非处方药的选用原则</vt:lpstr>
      <vt:lpstr>处方药的选用原则</vt:lpstr>
      <vt:lpstr>药物副作用的注意事项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2024-09-11T13:22:27.539</cp:lastPrinted>
  <dcterms:created xsi:type="dcterms:W3CDTF">2024-09-11T05:22:27Z</dcterms:created>
  <dcterms:modified xsi:type="dcterms:W3CDTF">2024-09-11T05:22:29Z</dcterms:modified>
</cp:coreProperties>
</file>