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816BF-2BCF-4E1A-B54A-D64A9DC8E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6A19F-6A6A-4DE5-825B-2FE02ADC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B4825-D055-448D-B13B-E7BCF005C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25CD7-75F1-4814-A062-CEC5B864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18EBC-EE4A-47E8-8131-A56AF5166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4B1EC-456A-4E56-8ED8-B2D7AAF10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A4525-01CD-4244-B7BA-A9AB1A9D0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7DB68-D766-47F8-A0CD-35512AB37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A8BFB-3162-45FF-B0BA-344D317B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3324-4553-4BA5-9C64-6F84ED5D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0DFF0-D9FC-4C84-B217-AC4D5B17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5142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交通安全常识传授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突发事件应急处理能力提升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防范潜在危险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具备安全意识有助于人们提前识别和防范潜在的危险，减少事故发生的可能性。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保障个人安全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安全意识的培养有助于个人在日常生活中避免危险行为，确保自身安全。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维护公共安全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公众安全意识的提高有助于维护社会公共安全，减少事故对社会的负面影响。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通过分析交通事故案例，了解事故原因和后果，提高交通安全意识。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学习火灾事故案例，掌握火灾的预防和应对措施，增强防火意识。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火灾事故案例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分析校园内外发生的安全事故案例，加强学生的安全意识和自我保护能力。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校园安全案例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学习国家和地方的安全生产法规，了解安全生产的法律要求和标准。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企业安全规章制度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熟悉企业内部的安全规章制度，掌握各项安全操作规程和应急处理措施。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了解学校制定的各项安全规定和应急预案，确保学生在校园内的安全。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分析校园内可能引发火灾的各种原因，如电器短路、违规使用明火等，并强调火灾带来的严重危害。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58" b="19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火灾原因及危害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介绍校园内应采取的防火措施，如定期检查电器线路、不私拉乱接电线、不违规使用大功率电器等。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指导学生在火灾发生时如何正确应对，如用湿毛巾捂住口鼻、低姿逃生、不乘坐电梯等。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校园火灾预防与应对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963" b="129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校园欺凌现象及应对措施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欺凌现象及危害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阐述校园欺凌的定义、表现形式和危害，包括言语侮辱、身体攻击、网络欺凌等。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提出预防校园欺凌的措施，如加强师生沟通、建立互助小组、提高自我保护意识等。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指导学生在遭遇欺凌时如何正确应对，如及时向老师或家长报告、保留证据、寻求法律援助等。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详细讲解实验室各项安全操作规范，如实验前准备、实验过程中的注意事项、实验后的清理等。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实验室安全常识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介绍实验室常见危险源及安全标识识别，如化学品的分类与标识、安全色标的使用等。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指导学生在实验过程中遇到突发事故时如何进行应急处理，如化学品泄漏、火灾、触电等情况的应对措施。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776" r="2077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交通安全常识传授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通过遵守交通规则，避免交通事故的发生，从而保障自己和他人的生命安全。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交通规则是维护道路交通秩序、确保道路畅通的重要保障。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遵守交通规则的过程也是培养安全意识、形成安全习惯的过程。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注意观察交通情况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在过马路时，要时刻观察交通状况，确保没有车辆或交通工具迎面而来。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固定过马路位置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不要随意穿越马路，应该选择固定的过马路位置，如人行横道、地下通道等。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观察交通信号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遵守交通信号灯指示，红灯停、绿灯行。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行人过马路注意事项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根据交通法规规定，骑自行车或电动车时必须佩戴头盔，否则将面临相应的处罚。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保护头部安全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头盔能够有效地减轻碰撞对头部的冲击，降低颅脑损伤的风险。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佩戴头盔是一种安全意识的体现，能够提醒自己和他人注意安全。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骑自行车或电动车时佩戴头盔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https://d.book118.com/038105142142006034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2024-09-13T14:53:13.364</cp:lastPrinted>
  <dcterms:created xsi:type="dcterms:W3CDTF">2024-09-13T06:53:13Z</dcterms:created>
  <dcterms:modified xsi:type="dcterms:W3CDTF">2024-09-13T06:53:15Z</dcterms:modified>
</cp:coreProperties>
</file>