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E993-4BDD-44E9-A3E3-0A9018F48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9E412-E340-47C4-8AD6-B12EB31F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96434-70B7-430C-A279-68D55E62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2C224-44AD-45A5-A2F1-1EA5741A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DA66F-53D4-483C-B595-8CA2E630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37EF3D-5DCF-4C12-97E6-77C1CA834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C9638-5635-49D8-880C-6026C418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A476D-C5F4-452A-A02A-1AC2AA47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C13C6-1332-42C1-BC67-8D3CF7666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DADB9-4E53-46F5-91C3-567EC03E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0AD18-ACA5-4763-8C0F-B86EBFAF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6006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机械类专业培训课件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机械类专业课程设置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机械类专业实践课程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机械类专业发展趋势与前景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机器的组成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机械平衡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理解机械系统的工作原理和运动特性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介绍机器的基本组成部分，如原动机、传动装置和执行机构。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解释不同类型的机械运动，如旋转、往复和摆动。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探讨如何平衡机械系统中的力和力矩，以确保稳定运行。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95" r="334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掌握机械设计的基本原则和方法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介绍机械设计的基本步骤，包括需求分析、概念设计、详细设计等。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根据机械性能需求选择合适的材料，如金属、塑料等。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评估机械结构的强度和刚度，以确保其能够承受预定的载荷。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设计过程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强度和刚度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机械制图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制图标准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剖面图和细节图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介绍机械制图的国家标准和行业规范。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学习如何通过剖面图和细节图表达机械部件的结构。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三视图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掌握制图标准和规范，能够绘制和阅读机械图纸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解释主视图、俯视图和左视图之间的关系。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掌握尺寸标注的基本原则和方法。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切削加工是机械制造中的基本工艺之一，通过刀具对材料进行切削，以实现零件的形状和尺寸要求。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切削加工概述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车削加工是切削加工的一种，主要应用于回转体零件的加工，通过车床的旋转运动和刀具的进给运动实现切削。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车削加工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铣削加工是利用铣刀对材料进行切削的加工方法，适用于平面、沟槽、齿轮等复杂形状的加工。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铣削加工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钻削加工是利用钻头在工件上钻孔的加工方法，钻头通常为旋转切削刀具，通过进给运动实现切削。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钻削加工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切削加工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铸造工艺是一种将液态金属浇注到模具中，冷却凝固后获得所需形状和尺寸的零件或毛坯的工艺方法。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铸造工艺概述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熔模铸造是一种精密铸造方法，通过制作蜡模、涂耐火材料、脱蜡、焙烧等工序，最终获得高精度铸件。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熔模铸造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砂型铸造是将砂型作为模具，通过浇注金属液获得铸件的过程，砂型铸造应用广泛，适用于各种形状和尺寸的铸件。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砂型铸造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压力铸造是在高压下将液态金属注入模具，使金属快速冷却凝固，获得高精度、高强度铸件的方法。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压力铸造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铸造工艺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焊接工艺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焊接工艺概述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焊接工艺是一种通过熔融金属或其化合物，使两块金属连接在一起的工艺方法。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压焊是通过施加压力使两块金属紧密接触并加热至塑性状态，在压力下结晶冷却形成牢固的接头。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熔化焊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熔化焊是通过加热使金属达到熔化状态，然后通过液态金属的流动和结晶实现两块金属的连接。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钎焊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钎焊是采用比母材熔点低的金属材料作为钎料，将母材加热至高于钎料熔点但低于母材熔点的温度，利用液态钎料润湿母材实现连接。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淬火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淬火是将金属加热至适当温度后保温一段时间，然后迅速冷却至室温的过程，主要用于提高金属的硬度和耐磨性。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热处理工艺是通过加热、保温和冷却等工序改变金属材料的内部组织结构，以达到改善材料性能的目的。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退火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退火是将金属加热至适当温度后保温一段时间，然后缓慢冷却至室温的过程，主要用于消除金属内部的应力、软化金属和细化晶粒。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正火是将金属加热至适当温度后保温一段时间，然后快速冷却至室温的过程，主要用于细化晶粒和提高材料的强度和韧性。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热处理工艺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机械制造设备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介绍机床的种类，如车床、铣床、磨床、钻床等，以及它们在机械制造中的应用。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机床类型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机床结构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机床精度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详细解析机床的主要组成部分，如主轴、工作台、传动系统等，以及它们的工作原理。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讲解机床的精度指标，如定位精度、重复定位精度等，以及影响机床精度的因素。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机床设备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介绍加工中心的多功能性和高效率，以及它在机械制造中的重要地位。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加工中心特点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详细解析加工中心的组成，如刀库、工作台、控制系统等，以及它们的工作原理。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加工中心结构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举例说明加工中心在机械制造中的应用场景，如模具、航空、汽车等领域。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加工中心应用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加工中心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https://d.book118.com/038106006000006036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2024-09-15T00:53:08.426</cp:lastPrinted>
  <dcterms:created xsi:type="dcterms:W3CDTF">2024-09-14T16:53:08Z</dcterms:created>
  <dcterms:modified xsi:type="dcterms:W3CDTF">2024-09-14T16:53:10Z</dcterms:modified>
</cp:coreProperties>
</file>