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FE526A-749C-40DA-84E6-536669D6BD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149205-5AD1-4FD0-A9B2-8EA50E83AD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D11FCF-22DA-442F-992D-5333000DF8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0E05C3-1D9E-41D7-921A-0276A02B1E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ADDAA4F-9A4A-42D6-B7E8-BBAC7FD1E1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6A1FB15-89AD-4C24-A974-53CFB39E38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EA8C570-9D6A-4DFC-B91C-2B17B6B2E5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1CC389-BEFD-47ED-A5D7-2620A44013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F835AC-8664-46AE-B5D2-4F499577F4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0A5DF2-7C22-406E-809E-13202876D8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B209EE-A138-44EF-BEC5-E4AD1EA431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8110003001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372750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骨结核的中医诊断治疗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骨结核的中医诊断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骨结核的中医治疗方法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骨结核的预防与保健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骨结核的案例分析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骨结核的中医诊断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望诊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观察面色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骨结核患者通常面色苍白，缺乏光泽，呈现病态。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观察舌象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舌质淡红或暗红，舌苔白或黄，舌体胖或有齿痕。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观察体态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骨结核患者体态消瘦，肢体乏力，步履蹒跚。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骨结核患者声音低微，气短乏力，有时伴有咳嗽、气喘等症状。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听声音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部分骨结核患者可能出现低热、盗汗等症状，闻之有特殊气味。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闻气味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闻诊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了解患者是否有结核病接触史、既往病史、家族史等。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询问患者的疼痛部位、性质、程度、时间等，以及是否有发热、盗汗、食欲不振等症状。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问诊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询问症状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询问病史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切脉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骨结核患者脉象多细数或弦细数。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触诊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触摸患处，了解患处的温度、肿胀、压痛等情况，有助于判断病情和治疗效果。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6087" b="6087"/>
          <a:stretch>
            <a:fillRect/>
          </a:stretch>
        </p:blipFill>
        <p:spPr>
          <a:xfrm>
            <a:off x="7803289" y="1299241"/>
            <a:ext cx="3679824" cy="4906432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切诊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骨结核的中医治疗方法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中药内服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根据患者病情，采用辨证施治的方法，制定个性化的中药治疗方案。常用的中药有补益肝肾、养血活血、清热解毒等功效的药物，如熟地黄、枸杞子、丹参、金银花等。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中药外敷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将中药制成膏剂、散剂等，外敷于患处，以缓解疼痛、肿胀等症状。常用的中药有活血止痛散、正骨水等。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中药治疗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通过刺激穴位，调节人体气血，以达到缓解疼痛、舒筋活血的目的。常用的穴位有足三里、阳陵泉、阿是穴等。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针刺疗法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通过艾灸刺激穴位，温通经络，散寒止痛。常用的灸法有艾条灸、艾炷灸等。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灸法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针灸治疗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https://d.book118.com/038110003001006025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1A004F"/>
      </a:lt1>
      <a:dk2>
        <a:srgbClr val="EDE5FF"/>
      </a:dk2>
      <a:lt2>
        <a:srgbClr val="000000"/>
      </a:lt2>
      <a:accent1>
        <a:srgbClr val="9970FC"/>
      </a:accent1>
      <a:accent2>
        <a:srgbClr val="6C51FF"/>
      </a:accent2>
      <a:accent3>
        <a:srgbClr val="3F00C2"/>
      </a:accent3>
      <a:accent4>
        <a:srgbClr val="FF6CE0"/>
      </a:accent4>
      <a:accent5>
        <a:srgbClr val="FF8CE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45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2024-09-01T09:32:24.214</cp:lastPrinted>
  <dcterms:created xsi:type="dcterms:W3CDTF">2024-09-01T01:32:24Z</dcterms:created>
  <dcterms:modified xsi:type="dcterms:W3CDTF">2024-09-01T01:32:26Z</dcterms:modified>
</cp:coreProperties>
</file>