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3D209C5-AA74-4DC2-BF72-58862AD3A9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B2F7E5-09F0-43B1-8793-2EF6D886EF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28F09AE-E9D9-405F-9D47-A083AA0B25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AA22E3F-AB00-4ED3-BF88-5CF7C11747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F1C7970-E32D-4E7F-834F-6EE18750753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774C64D-0B37-4C27-B875-A496DDFC584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21DE35B-3C88-4978-954D-812F7DE402B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85FA73A-BF15-4FFE-B6A2-3F5AD6B145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03EEA1-F06D-48C2-B0C8-CB8A5F82C1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E80454-ED46-4079-94B9-5B628302D8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761209-0684-462D-B6B9-51EE1C3B63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8110044037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抖音美学行业市场分析报告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抖音美学行业概述</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用户行为分析</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市场竞争格局</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市场趋势和机会</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结论和建议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目的</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背景</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深入了解抖音美学行业的市场现状、发展趋势、竞争格局和消费者需求，为投资者、企业和政策制定者提供决策依据。</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随着移动互联网的普及和短视频平台的兴起，抖音作为一款具有高度影响力的社交媒体平台，吸引了大量用户，其中美学行业在抖音上呈现出蓬勃发展的态势。</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报告范围和限制</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范围</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本报告主要关注抖音平台上的美学行业，包括但不限于美妆、时尚、家居、旅游等领域。</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限制</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由于数据获取的限制，报告中部分数据可能存在一定的误差或遗漏，同时对于一些新兴领域或细分市场，数据可能不够全面或准确。</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抖音美学行业概述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9493" r="1949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抖音美学行业是指通过抖音平台进行美妆、时尚、美容等相关内容创作、传播和销售的行业。</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根据业务类型，抖音美学行业可以分为内容创作、产品销售、品牌推广等三大类。</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行业定义和分类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行业分类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行业定义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随着抖音用户数量的不断增长，抖音美学行业的市场规模也在不断扩大。据统计，截至2022年，抖音美学行业的市场规模已经超过1000亿元人民币。</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行业规模</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随着抖音平台的不断发展和用户规模的不断扩大，抖音美学行业的增长趋势还将持续。同时，随着消费者对于美的追求越来越高，该行业的市场前景也将更加广阔。</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增长趋势</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行业规模和增长趋势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内容创作者</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品牌商家</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平台方</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行业主要参与者</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品牌商家也是抖音美学行业的重要参与者。他们通过在抖音平台上进行品牌推广、产品销售等方式扩大品牌影响力，提升销售额。</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作为平台方，抖音对于抖音美学行业的发展起到了重要的推动作用。平台通过提供技术支持、流量推广等方式支持内容创作者和品牌商家的发展。</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在抖音美学行业中，内容创作者是最主要的参与者之一。他们通过创作美妆、时尚、美容等相关内容吸引用户关注，并获得收益。</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用户行为分析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截至2023年6月，抖音美学行业的用户规模已经突破了1亿，其中活跃用户达到8000万。</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增长趋势</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近年来，抖音美学行业的用户规模呈现出快速增长的态势，年增长率达到了20%以上。</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用户规模</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用户规模和增长趋势</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用户画像</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抖音美学行业的用户主要集中在年轻人群体，其中女性用户占据了较大比例。这些用户通常具备一定的审美品味和消费能力，对美妆、时尚、家居等领域有着浓厚的兴趣。</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消费习惯</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在抖音美学行业中，用户的消费习惯主要表现为快速更新、追求品质和个性化。他们更倾向于选择品牌知名度高、口碑良好的产品，同时也愿意尝试新的品牌和产品。</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用户画像和消费习惯</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抖音美学行业的用户粘性较高，用户平均每天使用时长达到1小时以上。这主要得益于抖音平台强大的内容推荐算法和美妆时尚达人的优质内容。</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由于抖音美学行业的产品品质和服务质量相对较高，用户的忠诚度也较高。许多用户在选择产品时会优先考虑在抖音上关注的美妆时尚达人推荐的品牌和产品。</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用户粘性</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用户忠诚度</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用户粘性和忠诚度</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https://d.book118.com/038110044037006034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2024-09-12T14:56:08.477</cp:lastPrinted>
  <dcterms:created xsi:type="dcterms:W3CDTF">2024-09-12T06:56:08Z</dcterms:created>
  <dcterms:modified xsi:type="dcterms:W3CDTF">2024-09-12T06:56:10Z</dcterms:modified>
</cp:coreProperties>
</file>