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3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00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F1DE3-BBD5-4C6F-96AE-0FF92D93E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29099-3713-4D71-A5D2-5D891D989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D567DB-65B5-42CF-9AE1-328663803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0EAEC0-10EE-43B8-9C89-3F268F00B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553364-C0A9-46E7-AA61-33C639FD5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76FB79-D7AD-41F0-9F4F-659C3675F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8FA86A-9ACD-45DC-A554-694A05C57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FB7A4A-69CD-4AC7-A423-95F145BD3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6E6584-151C-4FDA-8D48-0143CDEBC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83FF01-E0DF-4049-A0AF-28217B5C0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5ECF5-6602-4A36-A527-74A39B1E5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326" r:id="rId2"/>
    <p:sldLayoutId id="2147493327" r:id="rId3"/>
    <p:sldLayoutId id="2147493328" r:id="rId4"/>
    <p:sldLayoutId id="2147493329" r:id="rId5"/>
    <p:sldLayoutId id="2147493330" r:id="rId6"/>
    <p:sldLayoutId id="2147493331" r:id="rId7"/>
    <p:sldLayoutId id="2147493332" r:id="rId8"/>
    <p:sldLayoutId id="2147493333" r:id="rId9"/>
    <p:sldLayoutId id="2147493334" r:id="rId10"/>
    <p:sldLayoutId id="214749333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1007112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根鸟阅读教学设计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根鸟阅读教学设计理念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重视阅读兴趣的培养</a:t>
            </a:r>
            <a:endParaRPr lang="zh-CN" altLang="en-US"/>
          </a:p>
        </p:txBody>
      </p:sp>
      <p:sp>
        <p:nvSpPr>
          <p:cNvPr id="1048880" name="正文"/>
          <p:cNvSpPr txBox="1"/>
          <p:nvPr>
            <p:custDataLst>
              <p:tags r:id="rId2"/>
            </p:custDataLst>
          </p:nvPr>
        </p:nvSpPr>
        <p:spPr>
          <a:xfrm>
            <a:off x="27260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根鸟阅读教学设计理念强调激发学生的阅读兴趣，通过多样化的教学手段和活动，引导学生主动参与阅读，享受阅读的乐趣。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2" name="正文"/>
          <p:cNvSpPr txBox="1"/>
          <p:nvPr>
            <p:custDataLst>
              <p:tags r:id="rId3"/>
            </p:custDataLst>
          </p:nvPr>
        </p:nvSpPr>
        <p:spPr>
          <a:xfrm>
            <a:off x="27260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在教学过程中，注重学生的个性化需求和兴趣爱好，提供适合不同学生的阅读材料和教学方法，满足学生的阅读需求。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4" name="正文"/>
          <p:cNvSpPr txBox="1"/>
          <p:nvPr>
            <p:custDataLst>
              <p:tags r:id="rId4"/>
            </p:custDataLst>
          </p:nvPr>
        </p:nvSpPr>
        <p:spPr>
          <a:xfrm>
            <a:off x="27260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强调阅读与生活的联系，引导学生将阅读与自己的生活经验相结合，通过阅读获取知识、开阔视野、提高素养。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6" name="正文"/>
          <p:cNvSpPr txBox="1"/>
          <p:nvPr>
            <p:custDataLst>
              <p:tags r:id="rId5"/>
            </p:custDataLst>
          </p:nvPr>
        </p:nvSpPr>
        <p:spPr>
          <a:xfrm>
            <a:off x="27260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创设良好的阅读环境，提供充足的阅读时间和空间，鼓励学生自主选择阅读材料，自由表达自己的阅读感受和见解。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强调阅读能力的提升</a:t>
            </a:r>
            <a:endParaRPr lang="zh-CN" altLang="en-US"/>
          </a:p>
        </p:txBody>
      </p:sp>
      <p:sp>
        <p:nvSpPr>
          <p:cNvPr id="1048922" name="五边形 30"/>
          <p:cNvSpPr/>
          <p:nvPr>
            <p:custDataLst>
              <p:tags r:id="rId2"/>
            </p:custDataLst>
          </p:nvPr>
        </p:nvSpPr>
        <p:spPr>
          <a:xfrm>
            <a:off x="1524000" y="3254120"/>
            <a:ext cx="2605327" cy="1059031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24" name="燕尾形 36"/>
          <p:cNvSpPr/>
          <p:nvPr>
            <p:custDataLst>
              <p:tags r:id="rId3"/>
            </p:custDataLst>
          </p:nvPr>
        </p:nvSpPr>
        <p:spPr>
          <a:xfrm>
            <a:off x="3864767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26" name="燕尾形 37"/>
          <p:cNvSpPr/>
          <p:nvPr>
            <p:custDataLst>
              <p:tags r:id="rId4"/>
            </p:custDataLst>
          </p:nvPr>
        </p:nvSpPr>
        <p:spPr>
          <a:xfrm>
            <a:off x="8546301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28" name="燕尾形 38"/>
          <p:cNvSpPr/>
          <p:nvPr>
            <p:custDataLst>
              <p:tags r:id="rId5"/>
            </p:custDataLst>
          </p:nvPr>
        </p:nvSpPr>
        <p:spPr>
          <a:xfrm>
            <a:off x="6205534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30" name="文本框 3"/>
          <p:cNvSpPr txBox="1"/>
          <p:nvPr>
            <p:custDataLst>
              <p:tags r:id="rId6"/>
            </p:custDataLst>
          </p:nvPr>
        </p:nvSpPr>
        <p:spPr>
          <a:xfrm>
            <a:off x="3810275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该设计强调阅读方法的指导和训练，包括精读、略读、跳读等，帮助学生掌握不同阅读方法的技巧和应用场景。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32" name="文本框 6"/>
          <p:cNvSpPr txBox="1"/>
          <p:nvPr>
            <p:custDataLst>
              <p:tags r:id="rId7"/>
            </p:custDataLst>
          </p:nvPr>
        </p:nvSpPr>
        <p:spPr>
          <a:xfrm>
            <a:off x="1524000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根鸟阅读教学设计理念注重培养学生的阅读兴趣和习惯，通过多种阅读活动提高学生的阅读能力。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34" name="文本框 7"/>
          <p:cNvSpPr txBox="1"/>
          <p:nvPr>
            <p:custDataLst>
              <p:tags r:id="rId8"/>
            </p:custDataLst>
          </p:nvPr>
        </p:nvSpPr>
        <p:spPr>
          <a:xfrm>
            <a:off x="6203955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根鸟阅读教学设计注重阅读与表达的结合，通过阅读提高学生的写作和口语表达能力，实现阅读和表达的相互促进。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36" name="文本框 8"/>
          <p:cNvSpPr txBox="1"/>
          <p:nvPr>
            <p:custDataLst>
              <p:tags r:id="rId9"/>
            </p:custDataLst>
          </p:nvPr>
        </p:nvSpPr>
        <p:spPr>
          <a:xfrm>
            <a:off x="8543932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该设计倡导个性化阅读，鼓励学生自主选择阅读材料，培养个性化阅读的兴趣和习惯，同时注重阅读评价和反馈。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https://d.book118.com/038110071126006032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3">
      <vt:lpstr>Arial</vt:lpstr>
      <vt:lpstr>Calibri</vt:lpstr>
      <vt:lpstr>微软雅黑</vt:lpstr>
      <vt:lpstr>Montserrat ExtraBold</vt:lpstr>
      <vt:lpstr>Wingdings</vt:lpstr>
      <vt:lpstr>Office Theme</vt:lpstr>
      <vt:lpstr>根鸟阅读教学设计</vt:lpstr>
      <vt:lpstr>目录</vt:lpstr>
      <vt:lpstr>添加章节标题</vt:lpstr>
      <vt:lpstr>根鸟阅读教学设计理念</vt:lpstr>
      <vt:lpstr>重视阅读兴趣的培养</vt:lpstr>
      <vt:lpstr>强调阅读能力的提升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2024-09-10T11:38:23.884</cp:lastPrinted>
  <dcterms:created xsi:type="dcterms:W3CDTF">2024-09-10T03:38:23Z</dcterms:created>
  <dcterms:modified xsi:type="dcterms:W3CDTF">2024-09-10T03:38:25Z</dcterms:modified>
</cp:coreProperties>
</file>