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BFA11-24F3-44F7-8AA9-0D4B4440B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474D-389A-4FA7-9DDB-C157E705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C6A5-7464-46A8-B775-927C54B4E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A3B02-44B9-46D0-8734-2D0BCD4D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DBECE-A915-4B1A-86D6-3E998071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AECD4-E5F1-40C2-90EA-91C9B097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B4D6C-C5D2-4143-B993-63E6BAE5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47C7F-ABDE-45A9-B9E4-155DB6C3F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3ECA0-4C19-42A5-96DE-33828641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AB83C-199E-4D8D-853D-80ABF717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1B13C-321E-406F-8457-5570B2277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106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光子嫩肤的护理常规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治疗中的护理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注意事项与并发症处理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光子嫩肤简介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光子嫩肤是一种利用强脉冲光技术改善皮肤质量的美容方法。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通过特定的光谱范围和脉冲能量，刺激皮肤胶原蛋白再生和色素代谢，达到紧致皮肤、淡化色斑的效果。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光子嫩肤适用于改善皮肤松弛、皱纹、色斑、毛细血管扩张等问题。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光子嫩肤不适用于皮肤癌、严重肝肾功能不全、光敏性疾病等患者。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光子嫩肤治疗通常使用强脉冲光设备，包括光源、滤光片、能量调节器等。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治疗前需清洁皮肤，涂抹冷凝胶，选择合适的光谱和能量参数，进行照射治疗。治疗过程中可能会有轻微的灼热感和皮肤发红，属于正常反应。治疗后需注意防晒和保湿，避免刺激性食物和化妆品。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设备与治疗过程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患者应提前进行洁面，保持面部清洁，避免化妆品残留。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125" r="22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患者应穿着宽松、舒适的衣物，方便治疗时的操作。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患者应避免在光子嫩肤治疗前过度暴晒或长时间暴露在强光下。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治疗前应对治疗区域进行消毒，确保无菌操作。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治疗前应评估患者的皮肤类型、色斑、血管病变等情况，以制定合适的治疗方案。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3341" b="133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治疗区域应保持干燥、无油脂、无破损，无炎症等异常情况。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确保治疗环境干净、整洁，符合卫生标准。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确保治疗设备功能正常，校准准确，确保治疗效果的可靠性。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治疗前应对患者进行必要的说明和指导，让其了解治疗过程、注意事项和预期效果。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治疗中的护理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https://d.book118.com/038111060044006027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2024-09-05T03:24:44.950</cp:lastPrinted>
  <dcterms:created xsi:type="dcterms:W3CDTF">2024-09-04T19:24:44Z</dcterms:created>
  <dcterms:modified xsi:type="dcterms:W3CDTF">2024-09-04T19:24:46Z</dcterms:modified>
</cp:coreProperties>
</file>