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6FAAC5-9E20-4084-9DA7-D0B9DF73A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FE495B-48BE-46C2-AADA-E16EE926A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508D70-97E2-44A6-8EE7-60CFEF1D5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442A69-D0DF-4CAF-ABD4-276824EE1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8D8824-2714-4D05-84EC-4AD531EED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30B2BB-E7AB-44CC-A83F-D12EE2AE7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F515CA-8EA7-437C-B923-AD891E412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736B24-2312-45C4-9EBC-363701E1B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4D81E8-BDA4-486A-8649-7A8CBBECF5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A498A5-378E-4933-AB07-8D6CB9C97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31E384-05CD-425B-B9C9-924609F0C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111060117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医疗器械仓库库房区域划分和标记规范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医疗器械仓库库房概述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区域划分原则与标准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标记规范及实施方法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医疗器械的存储与摆放要求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检查、评估与改进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规范医疗器械仓库管理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通过制定区域划分和标记规范，确保医疗器械在仓库中得到妥善管理，防止混淆、损坏或过期。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合理的区域划分和清晰的标记有助于提高仓库管理人员的工作效率，减少寻找和核对医疗器械的时间。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保障医疗器械安全有效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确保医疗器械在存储和运输过程中的安全性和有效性，防止因管理不当导致的医疗事故或纠纷。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医疗器械生产企业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医疗器械经营企业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其他相关单位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631" r="16631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适用于医疗器械生产企业的原材料、半成品和成品仓库管理。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适用于医疗器械经营企业的批发、零售仓库以及物流配送中心。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适用于医疗机构内部使用的医疗器械仓库或存储区域管理。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其他涉及医疗器械存储和管理的单位或部门也可参考本规范执行。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医疗器械仓库库房概述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16667" r="16667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6528" r="16528"/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8792" r="18792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医疗器械仓库库房：指专门用于存放医疗器械的仓库，具备相应的储存条件和管理措施，确保医疗器械在储存过程中的安全、有效。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仓库库房的定义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250" r="17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信息管理功能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记录医疗器械的入库、出库、库存等信息，实现信息化管理。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储存功能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提供适宜的储存环境，确保医疗器械在储存过程中不发生损坏、变质或失效。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分拣配送功能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根据客户需求，对医疗器械进行分拣、打包和配送。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仓库库房的功能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用于存放对温度没有特殊要求的医疗器械。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常温库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用于存放要求温度在20℃以下的医疗器械。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阴凉库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用于存放要求温度在2℃~8℃之间的医疗器械。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冷藏库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用于存放有特殊储存要求的医疗器械，如易燃、易爆、有毒、有腐蚀性等。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特殊库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仓库库房的分类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区域划分原则与标准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安全性原则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确保不同种类、不同风险的医疗器械在存储过程中互不干扰、不产生交叉污染，保障医疗器械的质量和安全。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高效性原则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根据医疗器械的特性、使用频率、运输要求等因素进行合理分区，提高仓库的运作效率。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可追溯性原则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通过对不同区域进行明确标识和记录，确保医疗器械在存储、运输过程中的信息可追溯。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区域划分原则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按医疗器械种类划分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根据医疗器械的种类进行分区，如手术器械、诊断试剂、医用耗材等。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按风险等级划分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根据医疗器械的风险等级进行分区，如高风险、中风险、低风险等。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按存储要求划分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根据医疗器械的存储要求（如温度、湿度、光照等）进行分区，确保存储环境符合规定。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区域划分标准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用于存放质量不合格或存在问题的医疗器械，需进行明显标识并隔离存放。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不合格品区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待检区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退货区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发货区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用于存放待检验或验收的医疗器械，确保在检验合格前不进入合格品区。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用于存放客户退货的医疗器械，需进行登记、核实并及时处理。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用于存放即将发往客户的医疗器械，确保发货过程中的准确性和高效性。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特殊区域的设定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标记规范及实施方法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https://d.book118.com/038111060117006040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2024-09-19T07:51:57.119</cp:lastPrinted>
  <dcterms:created xsi:type="dcterms:W3CDTF">2024-09-18T23:51:57Z</dcterms:created>
  <dcterms:modified xsi:type="dcterms:W3CDTF">2024-09-18T23:51:59Z</dcterms:modified>
</cp:coreProperties>
</file>