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1AEA6-1372-482D-BED0-7597EF56E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A0533-DD28-4C8E-B6CA-85E1AF381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B04CD-E150-477A-9489-70CBC3BC8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D2CCF5-F7B0-4AB7-9603-49E656EEE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97DDAC-5709-409F-B2B2-AC7E80BC1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3264FA-9D77-42ED-9D10-B7F901EE8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808F98-D619-4401-BDC8-A4208A8A8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336A88-80B9-4339-847D-2DAED496D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2CA64-74A9-49A9-A6FF-8B483ADE6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BAF7C-4A0C-46EC-89F5-C66D8A998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A5B9A7-B520-4EE6-AEC9-17F7DD02F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11070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石油行业人才培养机制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人才培养目标与行业需求
 石油行业核心技能解析
 学术与实践结合的教学模式
 企业内部培训机制建设
 行业导师制度与实施
 在线学习与持续发展
 绩效评估与反馈机制
 人才激励与留任策略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人才培养目标与行业需求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石油行业人才培养机制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人才培养目标与行业需求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行业需求分析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1.石油行业对人才的需求呈增长趋势，特别是在技术研发、生产管理、市场营销等领域。</a:t>
            </a:r>
          </a:p>
          <a:p>
            <a:r>
              <a:t>2.随着石油行业的不断发展，对人才的技能要求也在不断提高，需要更多具备创新思维和实践能力的人才。</a:t>
            </a:r>
          </a:p>
          <a:p>
            <a:r>
              <a:t>3.行业发展对人才的需求结构也在发生变化，需要具备跨学科知识的综合性人才。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人才培养目标设定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1.培养具备扎实的专业基础知识，掌握石油行业相关技能的人才。</a:t>
            </a:r>
          </a:p>
          <a:p>
            <a:r>
              <a:t>2.注重实践能力的培养，提高人才解决实际问题的能力。</a:t>
            </a:r>
          </a:p>
          <a:p>
            <a:r>
              <a:t>3.培养具备创新精神和跨界融合能力的人才，以适应行业发展的需求。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人才培养目标与行业需求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实践能力培养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1.加强实验室建设，提高实验教学水平，为学生提供更多的实践机会。</a:t>
            </a:r>
          </a:p>
          <a:p>
            <a:r>
              <a:t>2.加强校企合作，开展实践教学，让学生在实际工作环境中积累经验。</a:t>
            </a:r>
          </a:p>
          <a:p>
            <a:r>
              <a:t>3.鼓励学生参加各类竞赛和项目，提高其实践能力和创新意识。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跨学科人才培养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1.加强与其他学科的交叉融合，设置跨学科课程，培养综合性人才。</a:t>
            </a:r>
          </a:p>
          <a:p>
            <a:r>
              <a:t>2.鼓励学生选修相关学科课程，拓宽知识面，提高其综合素质。</a:t>
            </a:r>
          </a:p>
          <a:p>
            <a:r>
              <a:t>3.开展跨学科研究项目，让学生在实践中学习并掌握跨学科知识。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人才培养目标与行业需求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人才培养质量评估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1.建立完善的人才培养质量评估体系，定期对人才培养质量进行评估。</a:t>
            </a:r>
          </a:p>
          <a:p>
            <a:r>
              <a:t>2.采用多样化的评估方式，包括考试、实践项目评估、企业反馈等，以全面了解人才培养质量。</a:t>
            </a:r>
          </a:p>
          <a:p>
            <a:r>
              <a:t>3.根据评估结果及时调整人才培养方案和课程设置，不断提高人才培养质量。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石油行业核心技能解析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石油行业人才培养机制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石油行业核心技能解析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地质勘探技能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1.熟练掌握地层学、构造地质学等基础理论知识，能够准确解读地质图件和地震资料。</a:t>
            </a:r>
          </a:p>
          <a:p>
            <a:r>
              <a:t>2.精通各种勘探技术和方法，能够根据勘探目标选择合适的勘探手段。</a:t>
            </a:r>
          </a:p>
          <a:p>
            <a:r>
              <a:t>3.具备良好的野外工作能力和团队合作精神，能够胜任野外勘探项目的组织和实施。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钻井工程技能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1.熟练掌握钻井工程基础理论知识，了解钻井设备、工艺和流程。</a:t>
            </a:r>
          </a:p>
          <a:p>
            <a:r>
              <a:t>2.精通各种钻井技术和方法，能够根据地层特点和工程要求选择合适的钻井方案。</a:t>
            </a:r>
          </a:p>
          <a:p>
            <a:r>
              <a:t>3.具备良好的钻井现场管理和团队协作能力，能够确保钻井工程的安全、高效实施。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石油行业核心技能解析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1.熟练掌握油气田开发基础理论知识，了解油气藏工程、采油工程等相关领域的知识。</a:t>
            </a:r>
          </a:p>
          <a:p>
            <a:r>
              <a:t>2.精通各种油气田开发技术和方法，能够根据油气藏特点选择合适的开发方案。</a:t>
            </a:r>
          </a:p>
          <a:p>
            <a:r>
              <a:t>3.具备良好的团队协作和项目管理能力，能够参与油气田开发项目的规划和实施。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石油化工技能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1.熟练掌握石油化工基础理论知识，了解石油化工工艺流程和设备。</a:t>
            </a:r>
          </a:p>
          <a:p>
            <a:r>
              <a:t>2.精通各种石油化工技术和方法，能够根据产品需求选择合适的工艺路线。</a:t>
            </a:r>
          </a:p>
          <a:p>
            <a:r>
              <a:t>3.具备良好的安全生产和环保意识，能够确保石油化工生产的安全、环保、高效。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油气田开发技能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石油行业核心技能解析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石油经济管理技能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1.熟练掌握石油经济管理基础理论知识，了解石油市场、价格、贸易等相关领域的知识。</a:t>
            </a:r>
          </a:p>
          <a:p>
            <a:r>
              <a:t>2.精通石油经济分析方法和工具，能够对石油市场进行预测和风险评估。</a:t>
            </a:r>
          </a:p>
          <a:p>
            <a:r>
              <a:t>3.具备良好的石油经济管理和决策能力，能够参与石油企业的经济管理和决策。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石油信息技术技能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1.熟练掌握石油信息技术基础理论知识，了解石油数据采集、处理、解释等相关领域的知识。</a:t>
            </a:r>
          </a:p>
          <a:p>
            <a:r>
              <a:t>2.精通各种石油信息技术和软件，能够利用信息技术提高石油勘探开发效率。</a:t>
            </a:r>
          </a:p>
          <a:p>
            <a:r>
              <a:t>3.具备良好的信息技术创新和应用能力，能够推动石油信息技术的不断发展和应用。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学术与实践结合的教学模式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石油行业人才培养机制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学术与实践结合的教学模式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学术与实践结合的教学模式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1.理论教学：石油行业的基础理论知识学习是必要的，包括但不限于地质学、石油工程、石油化工等方面的知识。</a:t>
            </a:r>
          </a:p>
          <a:p>
            <a:r>
              <a:t>2.实地实习：学生需要有机会参与实地实习，了解实际工作环境，通过实践操作加强对理论知识的理解和应用。</a:t>
            </a:r>
          </a:p>
          <a:p>
            <a:r>
              <a:t>3.案例分析：通过分析石油行业的实际案例，学生可以更好地理解理论知识在实践中的应用，同时提高其问题解决能力。</a:t>
            </a:r>
          </a:p>
          <a:p>
            <a:r>
              <a:t>在这种教学模式下，学生可以更好地理解和掌握石油行业的知识和技能，提高其综合素质和竞争力，为未来的职业发展打下坚实的基础。同时，这种教学模式也可以提高石油行业的教育水平和人才培养质量，为行业的发展提供有力的人才保障。因此，学术与实践结合的教学模式是石油行业人才培养的重要机制之一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企业内部培训机制建设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石油行业人才培养机制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企业内部培训机制建设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企业内部培训机制建设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1.培训需求分析：根据企业战略目标和员工职业发展规划，进行详细的培训需求分析，确定各级员工所需的技能和知识。</a:t>
            </a:r>
          </a:p>
          <a:p>
            <a:r>
              <a:t>2.培训课程设计：结合行业发展趋势和前沿技术，设计多样化的培训课程，包括在线课程、实地操作培训等，以满足不同岗位的需求。</a:t>
            </a:r>
          </a:p>
          <a:p>
            <a:r>
              <a:t>3.培训师资队伍建设：从行业内聘请经验丰富的专家担任培训讲师，确保培训内容的专业性和实用性。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培训方式与手段创新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1.引入在线培训平台：利用现代信息技术，推行在线培训，提高培训效率，降低培训成本。</a:t>
            </a:r>
          </a:p>
          <a:p>
            <a:r>
              <a:t>2.开展实战化培训：通过实际项目操作，让员工在实践中学习，提高解决问题的能力。</a:t>
            </a:r>
          </a:p>
          <a:p>
            <a:r>
              <a:t>3.建立学习社群：鼓励员工在学习社群中分享经验，形成良好的学习氛围。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企业内部培训机制建设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培训效果评估与反馈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1.设立评估标准：根据培训目标，设立具体的评估标准，对员工的培训效果进行量化评估。</a:t>
            </a:r>
          </a:p>
          <a:p>
            <a:r>
              <a:t>2.员工反馈调查：定期对员工进行培训反馈调查，了解员工对培训课程的满意度和收获，以便改进培训机制。</a:t>
            </a:r>
          </a:p>
          <a:p>
            <a:r>
              <a:t>3.培训成果应用：将培训成果应用于实际工作中，提高员工的工作效率和质量，验证培训效果。</a:t>
            </a:r>
          </a:p>
          <a:p>
            <a:r>
              <a:t>以上内容仅供参考，具体内容可以根据您的需求进行调整优化。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https://d.book118.com/038111070064006026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人才培养目标与行业需求</vt:lpstr>
      <vt:lpstr> 人才培养目标与行业需求</vt:lpstr>
      <vt:lpstr> 人才培养目标与行业需求</vt:lpstr>
      <vt:lpstr> 人才培养目标与行业需求</vt:lpstr>
      <vt:lpstr> 石油行业核心技能解析</vt:lpstr>
      <vt:lpstr> 石油行业核心技能解析</vt:lpstr>
      <vt:lpstr> 石油行业核心技能解析</vt:lpstr>
      <vt:lpstr> 石油行业核心技能解析</vt:lpstr>
      <vt:lpstr> 学术与实践结合的教学模式</vt:lpstr>
      <vt:lpstr> 学术与实践结合的教学模式</vt:lpstr>
      <vt:lpstr> 企业内部培训机制建设</vt:lpstr>
      <vt:lpstr> 企业内部培训机制建设</vt:lpstr>
      <vt:lpstr> 企业内部培训机制建设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2024-09-03T20:00:53.199</cp:lastPrinted>
  <dcterms:created xsi:type="dcterms:W3CDTF">2024-09-03T12:00:53Z</dcterms:created>
  <dcterms:modified xsi:type="dcterms:W3CDTF">2024-09-03T12:00:55Z</dcterms:modified>
</cp:coreProperties>
</file>