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62EB9-AC9B-47D3-9532-2397C5ED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62EBD-D50A-4E4F-A296-ED984688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AD122-4316-4D8F-B1B8-7658A96E1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9DE3A-3CDE-496C-8736-FC0B49BE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3E7E2-21BC-4982-8BE2-8993DB48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87F746-0D63-496E-A101-D3FD9881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800A7-D0B0-4C54-B0A8-2B2E0C45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13F3-5A21-4AB4-9818-488E3E6F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C020E-30FE-4656-8FE8-ECB8BBAC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C3823-448B-455E-972C-D660C9F1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F346D-A91B-4191-939B-0B989E9A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205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从头到尾全面解读广告设计流程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前期准备与策略制定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创意构思与设计表现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制作执行与后期调整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82" r="2298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广告设计是一种通过视觉、文字、声音等多种手段，将产品或服务的信息传达给目标受众，并引导其产生购买行为或品牌认知的创意性活动。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广告设计的最终目的是促进销售、提升品牌知名度和美誉度，以及塑造企业或产品的独特形象。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创意是广告设计的灵魂，通过独特的创意表现吸引目标受众的注意力，并激发其购买欲望。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广告设计应注重信息的清晰度和易读性，避免使用过于复杂或晦涩难懂的元素。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广告设计应与品牌形象、产品或服务的特点保持高度一致，确保信息的准确传达。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广告设计应始终以目标受众的需求和兴趣为出发点，确保广告内容与目标受众的契合度。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随着互联网和数字技术的飞速发展，广告设计越来越注重数字化手段的运用，如动态图像、交互式设计等。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消费者需求的多样化使得广告设计越来越注重个性化表达，以满足不同目标受众的独特需求。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情感营销成为广告设计的重要趋势，通过触动目标受众的情感来建立品牌与消费者之间的深厚联系。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广告设计在传达商业信息的同时，越来越注重承担社会责任，倡导环保、公益等理念。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前期准备与策略制定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48" r="38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099" r="38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明确广告的主要目标，例如提升品牌知名度、推广新产品、促进销售等。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研究并确定广告的目标受众群体，包括年龄、性别、地域、兴趣等方面的特征。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定义目标受众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明确广告目标与受众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了解所在行业的发展趋势、市场规模、竞争格局等信息。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对竞争对手的广告策略、创意表现、传播渠道等进行深入研究，以借鉴和差异化竞争。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市场调研与竞品分析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根据广告目标和受众特征，制定广告的核心主题和传播信息。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根据目标受众的媒体接触习惯，选择合适的广告传播渠道，如电视、广播、网络、户外等。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选择传播渠道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确定广告的创意表现形式和风格，以及如何通过创意吸引目标受众的关注和兴趣。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制定创意策略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制定广告策略与创意方向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创意构思与设计表现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https://d.book118.com/038112053023006030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2024-09-06T09:14:20.691</cp:lastPrinted>
  <dcterms:created xsi:type="dcterms:W3CDTF">2024-09-06T01:14:20Z</dcterms:created>
  <dcterms:modified xsi:type="dcterms:W3CDTF">2024-09-06T01:14:22Z</dcterms:modified>
</cp:coreProperties>
</file>